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340" r:id="rId2"/>
    <p:sldId id="343" r:id="rId3"/>
    <p:sldId id="338" r:id="rId4"/>
    <p:sldId id="360" r:id="rId5"/>
    <p:sldId id="336" r:id="rId6"/>
    <p:sldId id="361" r:id="rId7"/>
    <p:sldId id="362" r:id="rId8"/>
    <p:sldId id="364" r:id="rId9"/>
  </p:sldIdLst>
  <p:sldSz cx="9144000" cy="6858000" type="screen4x3"/>
  <p:notesSz cx="6794500" cy="9923463"/>
  <p:defaultTextStyle>
    <a:lvl1pPr marL="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zh-TW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FA9600"/>
    <a:srgbClr val="FB51EB"/>
    <a:srgbClr val="FF6600"/>
    <a:srgbClr val="FAC800"/>
    <a:srgbClr val="FFFFFF"/>
    <a:srgbClr val="777777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0" autoAdjust="0"/>
    <p:restoredTop sz="94660"/>
  </p:normalViewPr>
  <p:slideViewPr>
    <p:cSldViewPr>
      <p:cViewPr>
        <p:scale>
          <a:sx n="70" d="100"/>
          <a:sy n="70" d="100"/>
        </p:scale>
        <p:origin x="-1795" y="-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160" y="-77"/>
      </p:cViewPr>
      <p:guideLst>
        <p:guide orient="horz" pos="3125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486" cy="495634"/>
          </a:xfrm>
          <a:prstGeom prst="rect">
            <a:avLst/>
          </a:prstGeom>
        </p:spPr>
        <p:txBody>
          <a:bodyPr vert="horz" lIns="88185" tIns="44092" rIns="88185" bIns="44092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8496" y="1"/>
            <a:ext cx="2944486" cy="495634"/>
          </a:xfrm>
          <a:prstGeom prst="rect">
            <a:avLst/>
          </a:prstGeom>
        </p:spPr>
        <p:txBody>
          <a:bodyPr vert="horz" lIns="88185" tIns="44092" rIns="88185" bIns="44092" rtlCol="0"/>
          <a:lstStyle>
            <a:lvl1pPr algn="r">
              <a:defRPr sz="1200"/>
            </a:lvl1pPr>
          </a:lstStyle>
          <a:p>
            <a:fld id="{A5F8456D-C01A-4506-A0AF-85ACC38C848C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6290"/>
            <a:ext cx="2944486" cy="495634"/>
          </a:xfrm>
          <a:prstGeom prst="rect">
            <a:avLst/>
          </a:prstGeom>
        </p:spPr>
        <p:txBody>
          <a:bodyPr vert="horz" lIns="88185" tIns="44092" rIns="88185" bIns="44092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8496" y="9426290"/>
            <a:ext cx="2944486" cy="495634"/>
          </a:xfrm>
          <a:prstGeom prst="rect">
            <a:avLst/>
          </a:prstGeom>
        </p:spPr>
        <p:txBody>
          <a:bodyPr vert="horz" lIns="88185" tIns="44092" rIns="88185" bIns="44092" rtlCol="0" anchor="b"/>
          <a:lstStyle>
            <a:lvl1pPr algn="r">
              <a:defRPr sz="1200"/>
            </a:lvl1pPr>
          </a:lstStyle>
          <a:p>
            <a:fld id="{C981F8D1-0447-4341-A46D-488864DCEC3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173"/>
          </a:xfrm>
          <a:prstGeom prst="rect">
            <a:avLst/>
          </a:prstGeom>
        </p:spPr>
        <p:txBody>
          <a:bodyPr vert="horz" lIns="95522" tIns="47761" rIns="95522" bIns="47761" rtlCol="0"/>
          <a:lstStyle>
            <a:lvl1pPr algn="l" latinLnBrk="0">
              <a:defRPr lang="zh-TW" sz="1300"/>
            </a:lvl1pPr>
            <a:extLst/>
          </a:lstStyle>
          <a:p>
            <a:endParaRPr 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6173"/>
          </a:xfrm>
          <a:prstGeom prst="rect">
            <a:avLst/>
          </a:prstGeom>
        </p:spPr>
        <p:txBody>
          <a:bodyPr vert="horz" lIns="95522" tIns="47761" rIns="95522" bIns="47761" rtlCol="0"/>
          <a:lstStyle>
            <a:lvl1pPr algn="r" latinLnBrk="0">
              <a:defRPr lang="zh-TW" sz="1300"/>
            </a:lvl1pPr>
            <a:extLst/>
          </a:lstStyle>
          <a:p>
            <a:fld id="{C238408C-6839-46EE-8131-EDA75C487F2E}" type="datetimeFigureOut">
              <a:rPr/>
              <a:pPr/>
              <a:t>2006/6/30</a:t>
            </a:fld>
            <a:endParaRPr 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22" tIns="47761" rIns="95522" bIns="47761" rtlCol="0" anchor="ctr"/>
          <a:lstStyle>
            <a:extLst/>
          </a:lstStyle>
          <a:p>
            <a:endParaRPr lang="zh-T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3645"/>
            <a:ext cx="5435600" cy="4465558"/>
          </a:xfrm>
          <a:prstGeom prst="rect">
            <a:avLst/>
          </a:prstGeom>
        </p:spPr>
        <p:txBody>
          <a:bodyPr vert="horz" lIns="95522" tIns="47761" rIns="95522" bIns="47761" rtlCol="0">
            <a:normAutofit/>
          </a:bodyPr>
          <a:lstStyle>
            <a:extLst/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4283" cy="496173"/>
          </a:xfrm>
          <a:prstGeom prst="rect">
            <a:avLst/>
          </a:prstGeom>
        </p:spPr>
        <p:txBody>
          <a:bodyPr vert="horz" lIns="95522" tIns="47761" rIns="95522" bIns="47761" rtlCol="0" anchor="b"/>
          <a:lstStyle>
            <a:lvl1pPr algn="l" latinLnBrk="0">
              <a:defRPr lang="zh-TW" sz="1300"/>
            </a:lvl1pPr>
            <a:extLst/>
          </a:lstStyle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25568"/>
            <a:ext cx="2944283" cy="496173"/>
          </a:xfrm>
          <a:prstGeom prst="rect">
            <a:avLst/>
          </a:prstGeom>
        </p:spPr>
        <p:txBody>
          <a:bodyPr vert="horz" lIns="95522" tIns="47761" rIns="95522" bIns="47761" rtlCol="0" anchor="b"/>
          <a:lstStyle>
            <a:lvl1pPr algn="r" latinLnBrk="0">
              <a:defRPr lang="zh-TW" sz="1300"/>
            </a:lvl1pPr>
            <a:extLst/>
          </a:lstStyle>
          <a:p>
            <a:fld id="{87D77045-401A-4D5E-BFE3-54C21A8A6634}" type="slidenum">
              <a:rPr/>
              <a:pPr/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二個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C4639C-562F-4F0C-8758-24C2FE6E8C42}" type="datetime1">
              <a:rPr kumimoji="1" lang="zh-TW" altLang="en-US" smtClean="0"/>
              <a:pPr/>
              <a:t>2012/2/10</a:t>
            </a:fld>
            <a:endParaRPr kumimoji="1"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58214" y="6416675"/>
            <a:ext cx="709586" cy="365125"/>
          </a:xfr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  <a:extLst/>
          </a:lstStyle>
          <a:p>
            <a:fld id="{1AD93096-5B34-4342-9326-69289CEAE4C2}" type="slidenum">
              <a:rPr lang="en-US" altLang="zh-TW" smtClean="0"/>
              <a:pPr/>
              <a:t>‹#›</a:t>
            </a:fld>
            <a:r>
              <a:rPr lang="en-US" altLang="zh-TW" dirty="0" smtClean="0"/>
              <a:t>/8</a:t>
            </a:r>
            <a:endParaRPr lang="en-U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26893-96EF-44ED-8954-99B02082B5E9}" type="datetimeFigureOut">
              <a:rPr lang="zh-TW" altLang="en-US" smtClean="0"/>
              <a:pPr/>
              <a:t>2012/2/10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7BEC4-B539-461E-B785-D0A8048487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214810" y="3643314"/>
            <a:ext cx="642942" cy="2786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1357290" y="2714620"/>
            <a:ext cx="64280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b="1" dirty="0" smtClean="0">
                <a:solidFill>
                  <a:srgbClr val="FA9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Security Keypad</a:t>
            </a:r>
            <a:endParaRPr lang="zh-TW" altLang="en-US" sz="5400" b="1" dirty="0">
              <a:solidFill>
                <a:srgbClr val="FA9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altLang="zh-TW" smtClean="0"/>
              <a:pPr/>
              <a:t>1</a:t>
            </a:fld>
            <a:r>
              <a:rPr lang="en-US" altLang="zh-TW" smtClean="0"/>
              <a:t>/8</a:t>
            </a:r>
            <a:endParaRPr lang="en-US" alt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357166"/>
            <a:ext cx="1214446" cy="1243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929058" y="1500174"/>
            <a:ext cx="1143008" cy="492922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altLang="zh-TW" smtClean="0"/>
              <a:pPr/>
              <a:t>2</a:t>
            </a:fld>
            <a:r>
              <a:rPr lang="en-US" altLang="zh-TW" smtClean="0"/>
              <a:t>/8</a:t>
            </a:r>
            <a:endParaRPr lang="en-US" altLang="en-US" dirty="0"/>
          </a:p>
        </p:txBody>
      </p:sp>
      <p:sp>
        <p:nvSpPr>
          <p:cNvPr id="7" name="Rectangle 1"/>
          <p:cNvSpPr>
            <a:spLocks noGrp="1"/>
          </p:cNvSpPr>
          <p:nvPr>
            <p:ph type="title" idx="4294967295"/>
          </p:nvPr>
        </p:nvSpPr>
        <p:spPr>
          <a:xfrm>
            <a:off x="0" y="209550"/>
            <a:ext cx="8229600" cy="1295400"/>
          </a:xfrm>
        </p:spPr>
        <p:txBody>
          <a:bodyPr/>
          <a:lstStyle>
            <a:extLst/>
          </a:lstStyle>
          <a:p>
            <a:r>
              <a:rPr lang="en-US" altLang="zh-TW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Features</a:t>
            </a:r>
            <a:endParaRPr lang="zh-TW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214414" y="1643050"/>
            <a:ext cx="71438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u"/>
            </a:pPr>
            <a:r>
              <a:rPr lang="en-US" altLang="zh-TW" sz="2800" b="1" dirty="0" smtClean="0">
                <a:solidFill>
                  <a:srgbClr val="FA9600"/>
                </a:solidFill>
              </a:rPr>
              <a:t> Real Hardware Anti-keylogger</a:t>
            </a:r>
          </a:p>
          <a:p>
            <a:pPr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u"/>
            </a:pPr>
            <a:r>
              <a:rPr lang="en-US" altLang="zh-TW" sz="2800" b="1" dirty="0" smtClean="0">
                <a:solidFill>
                  <a:srgbClr val="FA9600"/>
                </a:solidFill>
              </a:rPr>
              <a:t> Pro-active Anti-keylogger</a:t>
            </a:r>
          </a:p>
          <a:p>
            <a:pPr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u"/>
            </a:pPr>
            <a:r>
              <a:rPr lang="en-US" altLang="zh-TW" sz="2800" b="1" dirty="0" smtClean="0">
                <a:solidFill>
                  <a:srgbClr val="FA9600"/>
                </a:solidFill>
              </a:rPr>
              <a:t> FIPS Certification in CAVP</a:t>
            </a:r>
            <a:r>
              <a:rPr lang="en-US" altLang="zh-TW" b="1" dirty="0" smtClean="0">
                <a:solidFill>
                  <a:srgbClr val="FA9600"/>
                </a:solidFill>
              </a:rPr>
              <a:t> (Cryptographic Algorithm Validation Program).</a:t>
            </a:r>
          </a:p>
          <a:p>
            <a:pPr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u"/>
            </a:pPr>
            <a:r>
              <a:rPr lang="en-US" altLang="zh-TW" sz="2800" b="1" dirty="0" smtClean="0">
                <a:solidFill>
                  <a:srgbClr val="FA9600"/>
                </a:solidFill>
              </a:rPr>
              <a:t> Protect Your ID and Password</a:t>
            </a:r>
          </a:p>
          <a:p>
            <a:pPr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u"/>
            </a:pPr>
            <a:r>
              <a:rPr lang="en-US" altLang="zh-TW" sz="2800" b="1" dirty="0" smtClean="0">
                <a:solidFill>
                  <a:srgbClr val="FA9600"/>
                </a:solidFill>
              </a:rPr>
              <a:t> Small and Slim</a:t>
            </a:r>
          </a:p>
          <a:p>
            <a:pPr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u"/>
            </a:pPr>
            <a:r>
              <a:rPr lang="en-US" altLang="zh-TW" sz="2800" b="1" dirty="0" smtClean="0">
                <a:solidFill>
                  <a:srgbClr val="FA9600"/>
                </a:solidFill>
              </a:rPr>
              <a:t> Wire USB and Wireless Type</a:t>
            </a:r>
          </a:p>
          <a:p>
            <a:pPr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u"/>
            </a:pPr>
            <a:r>
              <a:rPr lang="en-US" altLang="zh-TW" sz="2800" b="1" dirty="0" smtClean="0">
                <a:solidFill>
                  <a:srgbClr val="FA9600"/>
                </a:solidFill>
              </a:rPr>
              <a:t> For Notebook and Desktop Users</a:t>
            </a:r>
          </a:p>
          <a:p>
            <a:pPr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u"/>
            </a:pPr>
            <a:r>
              <a:rPr lang="en-US" altLang="zh-TW" sz="2800" b="1" dirty="0" smtClean="0">
                <a:solidFill>
                  <a:srgbClr val="FA9600"/>
                </a:solidFill>
              </a:rPr>
              <a:t> for Windows XP/Vista/7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6929454" y="3071810"/>
            <a:ext cx="1857388" cy="17859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3214678" y="4786322"/>
            <a:ext cx="857256" cy="164307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等腰三角形 10"/>
          <p:cNvSpPr/>
          <p:nvPr/>
        </p:nvSpPr>
        <p:spPr>
          <a:xfrm>
            <a:off x="3357554" y="4714884"/>
            <a:ext cx="214314" cy="214314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2" name="橢圓形圖說文字 11"/>
          <p:cNvSpPr/>
          <p:nvPr/>
        </p:nvSpPr>
        <p:spPr>
          <a:xfrm>
            <a:off x="7143768" y="3643314"/>
            <a:ext cx="1714512" cy="1357322"/>
          </a:xfrm>
          <a:prstGeom prst="wedgeEllipseCallout">
            <a:avLst>
              <a:gd name="adj1" fmla="val -52559"/>
              <a:gd name="adj2" fmla="val -97234"/>
            </a:avLst>
          </a:prstGeom>
          <a:solidFill>
            <a:srgbClr val="FFFF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Garbled Output</a:t>
            </a:r>
            <a:endParaRPr lang="zh-TW" altLang="en-US" sz="2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橢圓形圖說文字 13"/>
          <p:cNvSpPr/>
          <p:nvPr/>
        </p:nvSpPr>
        <p:spPr>
          <a:xfrm>
            <a:off x="1071538" y="5143512"/>
            <a:ext cx="1714512" cy="1000132"/>
          </a:xfrm>
          <a:prstGeom prst="wedgeEllipseCallout">
            <a:avLst>
              <a:gd name="adj1" fmla="val 25122"/>
              <a:gd name="adj2" fmla="val -98822"/>
            </a:avLst>
          </a:prstGeom>
          <a:solidFill>
            <a:srgbClr val="FFFF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  Codes</a:t>
            </a:r>
            <a:endParaRPr lang="zh-TW" altLang="en-US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標題 1"/>
          <p:cNvSpPr txBox="1">
            <a:spLocks/>
          </p:cNvSpPr>
          <p:nvPr/>
        </p:nvSpPr>
        <p:spPr>
          <a:xfrm>
            <a:off x="428596" y="214290"/>
            <a:ext cx="8229600" cy="1295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800" b="1" i="0" u="none" strike="noStrike" kern="1200" cap="none" spc="-15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Keypad Security</a:t>
            </a:r>
            <a:r>
              <a:rPr kumimoji="1" lang="en-US" altLang="zh-TW" sz="3800" b="1" i="0" u="none" strike="noStrike" kern="1200" cap="none" spc="-15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1" lang="zh-TW" altLang="en-US" sz="38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3714744" y="2357430"/>
            <a:ext cx="1857388" cy="3500463"/>
            <a:chOff x="1285875" y="203200"/>
            <a:chExt cx="2971800" cy="5256213"/>
          </a:xfrm>
        </p:grpSpPr>
        <p:pic>
          <p:nvPicPr>
            <p:cNvPr id="18" name="Picture 4" descr="pad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85875" y="1500188"/>
              <a:ext cx="2971800" cy="395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9" name="直線接點 18"/>
            <p:cNvCxnSpPr>
              <a:stCxn id="25" idx="2"/>
            </p:cNvCxnSpPr>
            <p:nvPr/>
          </p:nvCxnSpPr>
          <p:spPr>
            <a:xfrm rot="16200000" flipH="1">
              <a:off x="1397000" y="1322388"/>
              <a:ext cx="641350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49"/>
            <p:cNvSpPr>
              <a:spLocks noChangeArrowheads="1"/>
            </p:cNvSpPr>
            <p:nvPr/>
          </p:nvSpPr>
          <p:spPr bwMode="auto">
            <a:xfrm>
              <a:off x="1771650" y="969963"/>
              <a:ext cx="71438" cy="647700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878181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latin typeface="Corbel" pitchFamily="34" charset="0"/>
              </a:endParaRPr>
            </a:p>
          </p:txBody>
        </p:sp>
        <p:sp>
          <p:nvSpPr>
            <p:cNvPr id="21" name="流程圖: 打孔紙帶 20"/>
            <p:cNvSpPr/>
            <p:nvPr/>
          </p:nvSpPr>
          <p:spPr>
            <a:xfrm rot="20849186">
              <a:off x="1616075" y="1203325"/>
              <a:ext cx="285750" cy="142875"/>
            </a:xfrm>
            <a:prstGeom prst="flowChartPunchedTap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2" name="流程圖: 程序 21"/>
            <p:cNvSpPr/>
            <p:nvPr/>
          </p:nvSpPr>
          <p:spPr>
            <a:xfrm>
              <a:off x="1868488" y="1131888"/>
              <a:ext cx="285750" cy="28575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3" name="流程圖: 程序 22"/>
            <p:cNvSpPr/>
            <p:nvPr/>
          </p:nvSpPr>
          <p:spPr>
            <a:xfrm>
              <a:off x="1357313" y="1131888"/>
              <a:ext cx="285750" cy="287337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grpSp>
          <p:nvGrpSpPr>
            <p:cNvPr id="24" name="群組 184"/>
            <p:cNvGrpSpPr>
              <a:grpSpLocks/>
            </p:cNvGrpSpPr>
            <p:nvPr/>
          </p:nvGrpSpPr>
          <p:grpSpPr bwMode="auto">
            <a:xfrm>
              <a:off x="1473200" y="203200"/>
              <a:ext cx="571500" cy="571500"/>
              <a:chOff x="5786446" y="857232"/>
              <a:chExt cx="571504" cy="571504"/>
            </a:xfrm>
          </p:grpSpPr>
          <p:sp>
            <p:nvSpPr>
              <p:cNvPr id="27" name="矩形 26"/>
              <p:cNvSpPr>
                <a:spLocks noChangeArrowheads="1"/>
              </p:cNvSpPr>
              <p:nvPr/>
            </p:nvSpPr>
            <p:spPr bwMode="auto">
              <a:xfrm>
                <a:off x="5786446" y="857232"/>
                <a:ext cx="571504" cy="571504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25400" algn="ctr">
                <a:solidFill>
                  <a:srgbClr val="9B320E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8" name="矩形 27"/>
              <p:cNvSpPr>
                <a:spLocks noChangeArrowheads="1"/>
              </p:cNvSpPr>
              <p:nvPr/>
            </p:nvSpPr>
            <p:spPr bwMode="auto">
              <a:xfrm>
                <a:off x="5929322" y="1071547"/>
                <a:ext cx="71439" cy="71437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9" name="矩形 28"/>
              <p:cNvSpPr>
                <a:spLocks noChangeArrowheads="1"/>
              </p:cNvSpPr>
              <p:nvPr/>
            </p:nvSpPr>
            <p:spPr bwMode="auto">
              <a:xfrm>
                <a:off x="6143637" y="1071547"/>
                <a:ext cx="71437" cy="71437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 dirty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+mn-lt"/>
                  <a:ea typeface="+mn-ea"/>
                </a:endParaRPr>
              </a:p>
            </p:txBody>
          </p:sp>
          <p:cxnSp>
            <p:nvCxnSpPr>
              <p:cNvPr id="30" name="直線接點 265"/>
              <p:cNvCxnSpPr>
                <a:cxnSpLocks noChangeShapeType="1"/>
              </p:cNvCxnSpPr>
              <p:nvPr/>
            </p:nvCxnSpPr>
            <p:spPr bwMode="auto">
              <a:xfrm>
                <a:off x="5786446" y="928670"/>
                <a:ext cx="571504" cy="0"/>
              </a:xfrm>
              <a:prstGeom prst="line">
                <a:avLst/>
              </a:prstGeom>
              <a:noFill/>
              <a:ln w="9525" algn="ctr">
                <a:solidFill>
                  <a:srgbClr val="9F2E06"/>
                </a:solidFill>
                <a:round/>
                <a:headEnd/>
                <a:tailEnd/>
              </a:ln>
            </p:spPr>
          </p:cxnSp>
          <p:sp>
            <p:nvSpPr>
              <p:cNvPr id="31" name="橢圓 30"/>
              <p:cNvSpPr>
                <a:spLocks noChangeArrowheads="1"/>
              </p:cNvSpPr>
              <p:nvPr/>
            </p:nvSpPr>
            <p:spPr bwMode="auto">
              <a:xfrm>
                <a:off x="6048386" y="1223948"/>
                <a:ext cx="71437" cy="36512"/>
              </a:xfrm>
              <a:prstGeom prst="ellipse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25" name="矩形 24"/>
            <p:cNvSpPr>
              <a:spLocks noChangeArrowheads="1"/>
            </p:cNvSpPr>
            <p:nvPr/>
          </p:nvSpPr>
          <p:spPr bwMode="auto">
            <a:xfrm>
              <a:off x="1401763" y="703263"/>
              <a:ext cx="714375" cy="285750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tx2"/>
                </a:gs>
                <a:gs pos="100000">
                  <a:schemeClr val="tx1"/>
                </a:gs>
              </a:gsLst>
              <a:lin ang="5400000" scaled="1"/>
            </a:gradFill>
            <a:ln w="254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cxnSp>
          <p:nvCxnSpPr>
            <p:cNvPr id="26" name="直線接點 25"/>
            <p:cNvCxnSpPr/>
            <p:nvPr/>
          </p:nvCxnSpPr>
          <p:spPr>
            <a:xfrm>
              <a:off x="1401763" y="917575"/>
              <a:ext cx="714375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文字方塊 31"/>
          <p:cNvSpPr txBox="1"/>
          <p:nvPr/>
        </p:nvSpPr>
        <p:spPr>
          <a:xfrm>
            <a:off x="500034" y="3857628"/>
            <a:ext cx="3214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User name: </a:t>
            </a:r>
            <a:r>
              <a:rPr lang="en-US" altLang="zh-TW" sz="2000" dirty="0" err="1" smtClean="0">
                <a:latin typeface="Arial" pitchFamily="34" charset="0"/>
                <a:cs typeface="Arial" pitchFamily="34" charset="0"/>
              </a:rPr>
              <a:t>JamesChen</a:t>
            </a:r>
            <a:endParaRPr lang="en-US" altLang="zh-TW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zh-TW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Password</a:t>
            </a:r>
            <a:r>
              <a:rPr lang="en-US" altLang="zh-TW" sz="2000" dirty="0" smtClean="0">
                <a:latin typeface="Arial" pitchFamily="34" charset="0"/>
                <a:cs typeface="Arial" pitchFamily="34" charset="0"/>
              </a:rPr>
              <a:t>: 123456</a:t>
            </a:r>
            <a:endParaRPr lang="zh-TW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5643570" y="2143116"/>
            <a:ext cx="3214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User name</a:t>
            </a:r>
            <a:r>
              <a:rPr lang="en-US" altLang="zh-TW" sz="2000" dirty="0" smtClean="0">
                <a:latin typeface="Arial" pitchFamily="34" charset="0"/>
                <a:cs typeface="Arial" pitchFamily="34" charset="0"/>
              </a:rPr>
              <a:t>: qod73jfny</a:t>
            </a:r>
          </a:p>
          <a:p>
            <a:r>
              <a:rPr lang="en-US" altLang="zh-TW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Password</a:t>
            </a:r>
            <a:r>
              <a:rPr lang="en-US" altLang="zh-TW" sz="2000" dirty="0" smtClean="0">
                <a:latin typeface="Arial" pitchFamily="34" charset="0"/>
                <a:cs typeface="Arial" pitchFamily="34" charset="0"/>
              </a:rPr>
              <a:t>: di7lnd</a:t>
            </a:r>
            <a:endParaRPr lang="zh-TW" altLang="en-U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弧形接點 34"/>
          <p:cNvCxnSpPr/>
          <p:nvPr/>
        </p:nvCxnSpPr>
        <p:spPr>
          <a:xfrm rot="5400000" flipH="1" flipV="1">
            <a:off x="5337008" y="3336752"/>
            <a:ext cx="1428760" cy="756000"/>
          </a:xfrm>
          <a:prstGeom prst="curvedConnector3">
            <a:avLst>
              <a:gd name="adj1" fmla="val 50000"/>
            </a:avLst>
          </a:prstGeom>
          <a:ln w="57150">
            <a:solidFill>
              <a:srgbClr val="0000FF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投影片編號版面配置區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altLang="zh-TW" smtClean="0"/>
              <a:pPr/>
              <a:t>3</a:t>
            </a:fld>
            <a:r>
              <a:rPr lang="en-US" altLang="zh-TW" smtClean="0"/>
              <a:t>/8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428596" y="214290"/>
            <a:ext cx="8229600" cy="1295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8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Wire/Wireless Solutions</a:t>
            </a:r>
            <a:endParaRPr kumimoji="1" lang="zh-TW" altLang="en-US" sz="38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6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20743">
            <a:off x="4729853" y="2569281"/>
            <a:ext cx="3635318" cy="3041480"/>
          </a:xfrm>
          <a:prstGeom prst="rect">
            <a:avLst/>
          </a:prstGeom>
          <a:noFill/>
          <a:effectLst>
            <a:outerShdw dist="104727" dir="4557825" algn="ctr" rotWithShape="0">
              <a:srgbClr val="000000">
                <a:alpha val="50000"/>
              </a:srgbClr>
            </a:outerShdw>
          </a:effectLst>
        </p:spPr>
      </p:pic>
      <p:grpSp>
        <p:nvGrpSpPr>
          <p:cNvPr id="11" name="群組 10"/>
          <p:cNvGrpSpPr/>
          <p:nvPr/>
        </p:nvGrpSpPr>
        <p:grpSpPr>
          <a:xfrm>
            <a:off x="1785918" y="1357298"/>
            <a:ext cx="2428892" cy="4500595"/>
            <a:chOff x="1285875" y="203200"/>
            <a:chExt cx="2971800" cy="5256213"/>
          </a:xfrm>
        </p:grpSpPr>
        <p:pic>
          <p:nvPicPr>
            <p:cNvPr id="12" name="Picture 4" descr="pad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85875" y="1500188"/>
              <a:ext cx="2971800" cy="395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3" name="直線接點 12"/>
            <p:cNvCxnSpPr>
              <a:stCxn id="19" idx="2"/>
            </p:cNvCxnSpPr>
            <p:nvPr/>
          </p:nvCxnSpPr>
          <p:spPr>
            <a:xfrm rot="16200000" flipH="1">
              <a:off x="1397000" y="1322388"/>
              <a:ext cx="641350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49"/>
            <p:cNvSpPr>
              <a:spLocks noChangeArrowheads="1"/>
            </p:cNvSpPr>
            <p:nvPr/>
          </p:nvSpPr>
          <p:spPr bwMode="auto">
            <a:xfrm>
              <a:off x="1771650" y="969963"/>
              <a:ext cx="71438" cy="647700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878181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latin typeface="Corbel" pitchFamily="34" charset="0"/>
              </a:endParaRPr>
            </a:p>
          </p:txBody>
        </p:sp>
        <p:sp>
          <p:nvSpPr>
            <p:cNvPr id="15" name="流程圖: 打孔紙帶 14"/>
            <p:cNvSpPr/>
            <p:nvPr/>
          </p:nvSpPr>
          <p:spPr>
            <a:xfrm rot="20849186">
              <a:off x="1616075" y="1203325"/>
              <a:ext cx="285750" cy="142875"/>
            </a:xfrm>
            <a:prstGeom prst="flowChartPunchedTap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6" name="流程圖: 程序 15"/>
            <p:cNvSpPr/>
            <p:nvPr/>
          </p:nvSpPr>
          <p:spPr>
            <a:xfrm>
              <a:off x="1868488" y="1131888"/>
              <a:ext cx="285750" cy="28575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7" name="流程圖: 程序 16"/>
            <p:cNvSpPr/>
            <p:nvPr/>
          </p:nvSpPr>
          <p:spPr>
            <a:xfrm>
              <a:off x="1357313" y="1131888"/>
              <a:ext cx="285750" cy="287337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grpSp>
          <p:nvGrpSpPr>
            <p:cNvPr id="18" name="群組 184"/>
            <p:cNvGrpSpPr>
              <a:grpSpLocks/>
            </p:cNvGrpSpPr>
            <p:nvPr/>
          </p:nvGrpSpPr>
          <p:grpSpPr bwMode="auto">
            <a:xfrm>
              <a:off x="1473200" y="203200"/>
              <a:ext cx="571500" cy="571500"/>
              <a:chOff x="5786446" y="857232"/>
              <a:chExt cx="571504" cy="571504"/>
            </a:xfrm>
          </p:grpSpPr>
          <p:sp>
            <p:nvSpPr>
              <p:cNvPr id="21" name="矩形 20"/>
              <p:cNvSpPr>
                <a:spLocks noChangeArrowheads="1"/>
              </p:cNvSpPr>
              <p:nvPr/>
            </p:nvSpPr>
            <p:spPr bwMode="auto">
              <a:xfrm>
                <a:off x="5786446" y="857232"/>
                <a:ext cx="571504" cy="571504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25400" algn="ctr">
                <a:solidFill>
                  <a:srgbClr val="9B320E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2" name="矩形 21"/>
              <p:cNvSpPr>
                <a:spLocks noChangeArrowheads="1"/>
              </p:cNvSpPr>
              <p:nvPr/>
            </p:nvSpPr>
            <p:spPr bwMode="auto">
              <a:xfrm>
                <a:off x="5929322" y="1071547"/>
                <a:ext cx="71439" cy="71437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3" name="矩形 22"/>
              <p:cNvSpPr>
                <a:spLocks noChangeArrowheads="1"/>
              </p:cNvSpPr>
              <p:nvPr/>
            </p:nvSpPr>
            <p:spPr bwMode="auto">
              <a:xfrm>
                <a:off x="6143637" y="1071547"/>
                <a:ext cx="71437" cy="71437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 dirty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+mn-lt"/>
                  <a:ea typeface="+mn-ea"/>
                </a:endParaRPr>
              </a:p>
            </p:txBody>
          </p:sp>
          <p:cxnSp>
            <p:nvCxnSpPr>
              <p:cNvPr id="24" name="直線接點 265"/>
              <p:cNvCxnSpPr>
                <a:cxnSpLocks noChangeShapeType="1"/>
              </p:cNvCxnSpPr>
              <p:nvPr/>
            </p:nvCxnSpPr>
            <p:spPr bwMode="auto">
              <a:xfrm>
                <a:off x="5786446" y="928670"/>
                <a:ext cx="571504" cy="0"/>
              </a:xfrm>
              <a:prstGeom prst="line">
                <a:avLst/>
              </a:prstGeom>
              <a:noFill/>
              <a:ln w="9525" algn="ctr">
                <a:solidFill>
                  <a:srgbClr val="9F2E06"/>
                </a:solidFill>
                <a:round/>
                <a:headEnd/>
                <a:tailEnd/>
              </a:ln>
            </p:spPr>
          </p:cxnSp>
          <p:sp>
            <p:nvSpPr>
              <p:cNvPr id="25" name="橢圓 24"/>
              <p:cNvSpPr>
                <a:spLocks noChangeArrowheads="1"/>
              </p:cNvSpPr>
              <p:nvPr/>
            </p:nvSpPr>
            <p:spPr bwMode="auto">
              <a:xfrm>
                <a:off x="6048386" y="1223948"/>
                <a:ext cx="71437" cy="36512"/>
              </a:xfrm>
              <a:prstGeom prst="ellipse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19" name="矩形 18"/>
            <p:cNvSpPr>
              <a:spLocks noChangeArrowheads="1"/>
            </p:cNvSpPr>
            <p:nvPr/>
          </p:nvSpPr>
          <p:spPr bwMode="auto">
            <a:xfrm>
              <a:off x="1401763" y="703263"/>
              <a:ext cx="714375" cy="285750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tx2"/>
                </a:gs>
                <a:gs pos="100000">
                  <a:schemeClr val="tx1"/>
                </a:gs>
              </a:gsLst>
              <a:lin ang="5400000" scaled="1"/>
            </a:gradFill>
            <a:ln w="254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cxnSp>
          <p:nvCxnSpPr>
            <p:cNvPr id="20" name="直線接點 19"/>
            <p:cNvCxnSpPr/>
            <p:nvPr/>
          </p:nvCxnSpPr>
          <p:spPr>
            <a:xfrm>
              <a:off x="1401763" y="917575"/>
              <a:ext cx="714375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文字方塊 25"/>
          <p:cNvSpPr txBox="1"/>
          <p:nvPr/>
        </p:nvSpPr>
        <p:spPr>
          <a:xfrm>
            <a:off x="2285984" y="5857892"/>
            <a:ext cx="5143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solidFill>
                  <a:srgbClr val="FF9900"/>
                </a:solidFill>
              </a:rPr>
              <a:t>Wire USB                                         Wireless(2.4G) </a:t>
            </a:r>
            <a:endParaRPr lang="zh-TW" altLang="en-US" sz="2000" b="1" dirty="0">
              <a:solidFill>
                <a:srgbClr val="FF9900"/>
              </a:solidFill>
            </a:endParaRPr>
          </a:p>
        </p:txBody>
      </p:sp>
      <p:grpSp>
        <p:nvGrpSpPr>
          <p:cNvPr id="28" name="群組 27"/>
          <p:cNvGrpSpPr/>
          <p:nvPr/>
        </p:nvGrpSpPr>
        <p:grpSpPr>
          <a:xfrm rot="5400000">
            <a:off x="5375677" y="1910943"/>
            <a:ext cx="821537" cy="571504"/>
            <a:chOff x="1401763" y="203200"/>
            <a:chExt cx="714375" cy="785813"/>
          </a:xfrm>
        </p:grpSpPr>
        <p:grpSp>
          <p:nvGrpSpPr>
            <p:cNvPr id="29" name="群組 184"/>
            <p:cNvGrpSpPr>
              <a:grpSpLocks/>
            </p:cNvGrpSpPr>
            <p:nvPr/>
          </p:nvGrpSpPr>
          <p:grpSpPr bwMode="auto">
            <a:xfrm>
              <a:off x="1473200" y="203200"/>
              <a:ext cx="571500" cy="571500"/>
              <a:chOff x="5786446" y="857232"/>
              <a:chExt cx="571504" cy="571504"/>
            </a:xfrm>
          </p:grpSpPr>
          <p:sp>
            <p:nvSpPr>
              <p:cNvPr id="32" name="矩形 31"/>
              <p:cNvSpPr>
                <a:spLocks noChangeArrowheads="1"/>
              </p:cNvSpPr>
              <p:nvPr/>
            </p:nvSpPr>
            <p:spPr bwMode="auto">
              <a:xfrm>
                <a:off x="5786446" y="857232"/>
                <a:ext cx="571504" cy="571504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25400" algn="ctr">
                <a:solidFill>
                  <a:srgbClr val="9B320E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3" name="矩形 32"/>
              <p:cNvSpPr>
                <a:spLocks noChangeArrowheads="1"/>
              </p:cNvSpPr>
              <p:nvPr/>
            </p:nvSpPr>
            <p:spPr bwMode="auto">
              <a:xfrm>
                <a:off x="5929322" y="1071547"/>
                <a:ext cx="71439" cy="71437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4" name="矩形 33"/>
              <p:cNvSpPr>
                <a:spLocks noChangeArrowheads="1"/>
              </p:cNvSpPr>
              <p:nvPr/>
            </p:nvSpPr>
            <p:spPr bwMode="auto">
              <a:xfrm>
                <a:off x="6143637" y="1071547"/>
                <a:ext cx="71437" cy="71437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 dirty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+mn-lt"/>
                  <a:ea typeface="+mn-ea"/>
                </a:endParaRPr>
              </a:p>
            </p:txBody>
          </p:sp>
          <p:cxnSp>
            <p:nvCxnSpPr>
              <p:cNvPr id="35" name="直線接點 265"/>
              <p:cNvCxnSpPr>
                <a:cxnSpLocks noChangeShapeType="1"/>
              </p:cNvCxnSpPr>
              <p:nvPr/>
            </p:nvCxnSpPr>
            <p:spPr bwMode="auto">
              <a:xfrm>
                <a:off x="5786446" y="928670"/>
                <a:ext cx="571504" cy="0"/>
              </a:xfrm>
              <a:prstGeom prst="line">
                <a:avLst/>
              </a:prstGeom>
              <a:noFill/>
              <a:ln w="9525" algn="ctr">
                <a:solidFill>
                  <a:srgbClr val="9F2E06"/>
                </a:solidFill>
                <a:round/>
                <a:headEnd/>
                <a:tailEnd/>
              </a:ln>
            </p:spPr>
          </p:cxnSp>
          <p:sp>
            <p:nvSpPr>
              <p:cNvPr id="36" name="橢圓 35"/>
              <p:cNvSpPr>
                <a:spLocks noChangeArrowheads="1"/>
              </p:cNvSpPr>
              <p:nvPr/>
            </p:nvSpPr>
            <p:spPr bwMode="auto">
              <a:xfrm>
                <a:off x="6048386" y="1223948"/>
                <a:ext cx="71437" cy="36512"/>
              </a:xfrm>
              <a:prstGeom prst="ellipse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30" name="矩形 29"/>
            <p:cNvSpPr>
              <a:spLocks noChangeArrowheads="1"/>
            </p:cNvSpPr>
            <p:nvPr/>
          </p:nvSpPr>
          <p:spPr bwMode="auto">
            <a:xfrm>
              <a:off x="1401763" y="703263"/>
              <a:ext cx="714375" cy="285750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tx2"/>
                </a:gs>
                <a:gs pos="100000">
                  <a:schemeClr val="tx1"/>
                </a:gs>
              </a:gsLst>
              <a:lin ang="5400000" scaled="1"/>
            </a:gradFill>
            <a:ln w="254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cxnSp>
          <p:nvCxnSpPr>
            <p:cNvPr id="31" name="直線接點 30"/>
            <p:cNvCxnSpPr/>
            <p:nvPr/>
          </p:nvCxnSpPr>
          <p:spPr>
            <a:xfrm>
              <a:off x="1401763" y="917575"/>
              <a:ext cx="714375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投影片編號版面配置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altLang="zh-TW" smtClean="0"/>
              <a:pPr/>
              <a:t>4</a:t>
            </a:fld>
            <a:r>
              <a:rPr lang="en-US" altLang="zh-TW" smtClean="0"/>
              <a:t>/8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群組 51"/>
          <p:cNvGrpSpPr/>
          <p:nvPr/>
        </p:nvGrpSpPr>
        <p:grpSpPr>
          <a:xfrm>
            <a:off x="1571604" y="1643050"/>
            <a:ext cx="2857520" cy="2428892"/>
            <a:chOff x="428595" y="4728468"/>
            <a:chExt cx="2298765" cy="2038823"/>
          </a:xfrm>
        </p:grpSpPr>
        <p:pic>
          <p:nvPicPr>
            <p:cNvPr id="53" name="圖片 52" descr="PC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8595" y="4728468"/>
              <a:ext cx="2298765" cy="1558052"/>
            </a:xfrm>
            <a:prstGeom prst="rect">
              <a:avLst/>
            </a:prstGeom>
          </p:spPr>
        </p:pic>
        <p:pic>
          <p:nvPicPr>
            <p:cNvPr id="54" name="圖片 53" descr="KB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4348" y="6143644"/>
              <a:ext cx="1785950" cy="623647"/>
            </a:xfrm>
            <a:prstGeom prst="rect">
              <a:avLst/>
            </a:prstGeom>
          </p:spPr>
        </p:pic>
      </p:grpSp>
      <p:sp>
        <p:nvSpPr>
          <p:cNvPr id="8" name="標題 1"/>
          <p:cNvSpPr txBox="1">
            <a:spLocks/>
          </p:cNvSpPr>
          <p:nvPr/>
        </p:nvSpPr>
        <p:spPr>
          <a:xfrm>
            <a:off x="428596" y="214290"/>
            <a:ext cx="7286676" cy="1295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38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微軟正黑體" pitchFamily="34" charset="-120"/>
                <a:cs typeface="+mj-cs"/>
              </a:rPr>
              <a:t>Applications</a:t>
            </a:r>
            <a:endParaRPr kumimoji="1" lang="zh-TW" altLang="en-US" sz="38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642918"/>
            <a:ext cx="1214446" cy="1243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圖片 41" descr="NB_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57818" y="2052822"/>
            <a:ext cx="2643206" cy="2410649"/>
          </a:xfrm>
          <a:prstGeom prst="rect">
            <a:avLst/>
          </a:prstGeom>
        </p:spPr>
      </p:pic>
      <p:grpSp>
        <p:nvGrpSpPr>
          <p:cNvPr id="27" name="群組 26"/>
          <p:cNvGrpSpPr/>
          <p:nvPr/>
        </p:nvGrpSpPr>
        <p:grpSpPr>
          <a:xfrm>
            <a:off x="4143372" y="4714884"/>
            <a:ext cx="928694" cy="1816099"/>
            <a:chOff x="1285875" y="203200"/>
            <a:chExt cx="2971800" cy="5256213"/>
          </a:xfrm>
        </p:grpSpPr>
        <p:pic>
          <p:nvPicPr>
            <p:cNvPr id="29" name="Picture 4" descr="pad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85875" y="1500188"/>
              <a:ext cx="2971800" cy="395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0" name="直線接點 29"/>
            <p:cNvCxnSpPr>
              <a:stCxn id="55" idx="2"/>
            </p:cNvCxnSpPr>
            <p:nvPr/>
          </p:nvCxnSpPr>
          <p:spPr>
            <a:xfrm rot="16200000" flipH="1">
              <a:off x="1397000" y="1322388"/>
              <a:ext cx="641350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149"/>
            <p:cNvSpPr>
              <a:spLocks noChangeArrowheads="1"/>
            </p:cNvSpPr>
            <p:nvPr/>
          </p:nvSpPr>
          <p:spPr bwMode="auto">
            <a:xfrm>
              <a:off x="1771650" y="969963"/>
              <a:ext cx="71438" cy="647700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878181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latin typeface="Corbel" pitchFamily="34" charset="0"/>
              </a:endParaRPr>
            </a:p>
          </p:txBody>
        </p:sp>
        <p:sp>
          <p:nvSpPr>
            <p:cNvPr id="36" name="流程圖: 打孔紙帶 35"/>
            <p:cNvSpPr/>
            <p:nvPr/>
          </p:nvSpPr>
          <p:spPr>
            <a:xfrm rot="20849186">
              <a:off x="1616075" y="1203325"/>
              <a:ext cx="285750" cy="142875"/>
            </a:xfrm>
            <a:prstGeom prst="flowChartPunchedTap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7" name="流程圖: 程序 36"/>
            <p:cNvSpPr/>
            <p:nvPr/>
          </p:nvSpPr>
          <p:spPr>
            <a:xfrm>
              <a:off x="1868488" y="1131888"/>
              <a:ext cx="285750" cy="28575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7" name="流程圖: 程序 46"/>
            <p:cNvSpPr/>
            <p:nvPr/>
          </p:nvSpPr>
          <p:spPr>
            <a:xfrm>
              <a:off x="1357313" y="1131888"/>
              <a:ext cx="285750" cy="287337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grpSp>
          <p:nvGrpSpPr>
            <p:cNvPr id="49" name="群組 184"/>
            <p:cNvGrpSpPr>
              <a:grpSpLocks/>
            </p:cNvGrpSpPr>
            <p:nvPr/>
          </p:nvGrpSpPr>
          <p:grpSpPr bwMode="auto">
            <a:xfrm>
              <a:off x="1473200" y="203200"/>
              <a:ext cx="571500" cy="571500"/>
              <a:chOff x="5786446" y="857232"/>
              <a:chExt cx="571504" cy="571504"/>
            </a:xfrm>
          </p:grpSpPr>
          <p:sp>
            <p:nvSpPr>
              <p:cNvPr id="57" name="矩形 56"/>
              <p:cNvSpPr>
                <a:spLocks noChangeArrowheads="1"/>
              </p:cNvSpPr>
              <p:nvPr/>
            </p:nvSpPr>
            <p:spPr bwMode="auto">
              <a:xfrm>
                <a:off x="5786446" y="857232"/>
                <a:ext cx="571504" cy="571504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25400" algn="ctr">
                <a:solidFill>
                  <a:srgbClr val="9B320E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58" name="矩形 57"/>
              <p:cNvSpPr>
                <a:spLocks noChangeArrowheads="1"/>
              </p:cNvSpPr>
              <p:nvPr/>
            </p:nvSpPr>
            <p:spPr bwMode="auto">
              <a:xfrm>
                <a:off x="5929322" y="1071547"/>
                <a:ext cx="71439" cy="71437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59" name="矩形 58"/>
              <p:cNvSpPr>
                <a:spLocks noChangeArrowheads="1"/>
              </p:cNvSpPr>
              <p:nvPr/>
            </p:nvSpPr>
            <p:spPr bwMode="auto">
              <a:xfrm>
                <a:off x="6143637" y="1071547"/>
                <a:ext cx="71437" cy="71437"/>
              </a:xfrm>
              <a:prstGeom prst="rect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 dirty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+mn-lt"/>
                  <a:ea typeface="+mn-ea"/>
                </a:endParaRPr>
              </a:p>
            </p:txBody>
          </p:sp>
          <p:cxnSp>
            <p:nvCxnSpPr>
              <p:cNvPr id="60" name="直線接點 265"/>
              <p:cNvCxnSpPr>
                <a:cxnSpLocks noChangeShapeType="1"/>
              </p:cNvCxnSpPr>
              <p:nvPr/>
            </p:nvCxnSpPr>
            <p:spPr bwMode="auto">
              <a:xfrm>
                <a:off x="5786446" y="928670"/>
                <a:ext cx="571504" cy="0"/>
              </a:xfrm>
              <a:prstGeom prst="line">
                <a:avLst/>
              </a:prstGeom>
              <a:noFill/>
              <a:ln w="9525" algn="ctr">
                <a:solidFill>
                  <a:srgbClr val="9F2E06"/>
                </a:solidFill>
                <a:round/>
                <a:headEnd/>
                <a:tailEnd/>
              </a:ln>
            </p:spPr>
          </p:cxnSp>
          <p:sp>
            <p:nvSpPr>
              <p:cNvPr id="61" name="橢圓 60"/>
              <p:cNvSpPr>
                <a:spLocks noChangeArrowheads="1"/>
              </p:cNvSpPr>
              <p:nvPr/>
            </p:nvSpPr>
            <p:spPr bwMode="auto">
              <a:xfrm>
                <a:off x="6048386" y="1223948"/>
                <a:ext cx="71437" cy="36512"/>
              </a:xfrm>
              <a:prstGeom prst="ellipse">
                <a:avLst/>
              </a:prstGeom>
              <a:gradFill rotWithShape="1">
                <a:gsLst>
                  <a:gs pos="0">
                    <a:srgbClr val="C9C9C9"/>
                  </a:gs>
                  <a:gs pos="50000">
                    <a:schemeClr val="bg1"/>
                  </a:gs>
                  <a:gs pos="100000">
                    <a:srgbClr val="C9C9C9"/>
                  </a:gs>
                </a:gsLst>
                <a:lin ang="0" scaled="1"/>
              </a:gra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55" name="矩形 54"/>
            <p:cNvSpPr>
              <a:spLocks noChangeArrowheads="1"/>
            </p:cNvSpPr>
            <p:nvPr/>
          </p:nvSpPr>
          <p:spPr bwMode="auto">
            <a:xfrm>
              <a:off x="1401763" y="703263"/>
              <a:ext cx="714375" cy="285750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tx2"/>
                </a:gs>
                <a:gs pos="100000">
                  <a:schemeClr val="tx1"/>
                </a:gs>
              </a:gsLst>
              <a:lin ang="5400000" scaled="1"/>
            </a:gradFill>
            <a:ln w="254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cxnSp>
          <p:nvCxnSpPr>
            <p:cNvPr id="56" name="直線接點 55"/>
            <p:cNvCxnSpPr/>
            <p:nvPr/>
          </p:nvCxnSpPr>
          <p:spPr>
            <a:xfrm>
              <a:off x="1401763" y="917575"/>
              <a:ext cx="714375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向右箭號 63"/>
          <p:cNvSpPr/>
          <p:nvPr/>
        </p:nvSpPr>
        <p:spPr>
          <a:xfrm rot="18515944">
            <a:off x="5004121" y="4520700"/>
            <a:ext cx="1500198" cy="730951"/>
          </a:xfrm>
          <a:prstGeom prst="rightArrow">
            <a:avLst>
              <a:gd name="adj1" fmla="val 30089"/>
              <a:gd name="adj2" fmla="val 52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向右箭號 64"/>
          <p:cNvSpPr/>
          <p:nvPr/>
        </p:nvSpPr>
        <p:spPr>
          <a:xfrm rot="13787548">
            <a:off x="2656426" y="4586700"/>
            <a:ext cx="1500198" cy="730951"/>
          </a:xfrm>
          <a:prstGeom prst="rightArrow">
            <a:avLst>
              <a:gd name="adj1" fmla="val 30089"/>
              <a:gd name="adj2" fmla="val 52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18"/>
          <p:cNvSpPr txBox="1">
            <a:spLocks noChangeArrowheads="1"/>
          </p:cNvSpPr>
          <p:nvPr/>
        </p:nvSpPr>
        <p:spPr bwMode="auto">
          <a:xfrm>
            <a:off x="785813" y="4429125"/>
            <a:ext cx="1558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C00000"/>
              </a:buClr>
            </a:pPr>
            <a:r>
              <a:rPr kumimoji="0" lang="en-US" altLang="zh-TW" sz="2000" b="1" dirty="0">
                <a:solidFill>
                  <a:srgbClr val="0000FF"/>
                </a:solidFill>
                <a:latin typeface="Corbel" pitchFamily="34" charset="0"/>
              </a:rPr>
              <a:t>Desk-top PC</a:t>
            </a:r>
            <a:endParaRPr kumimoji="0" lang="zh-TW" altLang="en-US" sz="2000" b="1" dirty="0">
              <a:solidFill>
                <a:srgbClr val="0000FF"/>
              </a:solidFill>
              <a:latin typeface="Corbel" pitchFamily="34" charset="0"/>
            </a:endParaRPr>
          </a:p>
        </p:txBody>
      </p:sp>
      <p:sp>
        <p:nvSpPr>
          <p:cNvPr id="32" name="文字方塊 41"/>
          <p:cNvSpPr txBox="1">
            <a:spLocks noChangeArrowheads="1"/>
          </p:cNvSpPr>
          <p:nvPr/>
        </p:nvSpPr>
        <p:spPr bwMode="auto">
          <a:xfrm>
            <a:off x="6858000" y="4429125"/>
            <a:ext cx="1303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C00000"/>
              </a:buClr>
            </a:pPr>
            <a:r>
              <a:rPr kumimoji="0" lang="en-US" altLang="zh-TW" sz="2000" b="1">
                <a:solidFill>
                  <a:srgbClr val="0000FF"/>
                </a:solidFill>
                <a:latin typeface="Corbel" pitchFamily="34" charset="0"/>
              </a:rPr>
              <a:t>Notebook</a:t>
            </a:r>
            <a:endParaRPr kumimoji="0" lang="zh-TW" altLang="en-US" sz="2000" b="1">
              <a:solidFill>
                <a:srgbClr val="0000FF"/>
              </a:solidFill>
              <a:latin typeface="Corbel" pitchFamily="34" charset="0"/>
            </a:endParaRPr>
          </a:p>
        </p:txBody>
      </p:sp>
      <p:sp>
        <p:nvSpPr>
          <p:cNvPr id="34" name="投影片編號版面配置區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altLang="zh-TW" smtClean="0"/>
              <a:pPr/>
              <a:t>5</a:t>
            </a:fld>
            <a:r>
              <a:rPr lang="en-US" altLang="zh-TW" smtClean="0"/>
              <a:t>/8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500034" y="214290"/>
            <a:ext cx="8229600" cy="1295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800" b="1" i="0" u="none" strike="noStrike" kern="1200" cap="none" spc="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S/W Anti-keylogger</a:t>
            </a:r>
            <a:endParaRPr kumimoji="1" lang="zh-TW" altLang="en-US" sz="38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文字版面配置區 2"/>
          <p:cNvSpPr txBox="1">
            <a:spLocks/>
          </p:cNvSpPr>
          <p:nvPr/>
        </p:nvSpPr>
        <p:spPr>
          <a:xfrm>
            <a:off x="500034" y="1357298"/>
            <a:ext cx="5929354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lvl="0" indent="-342900">
              <a:spcBef>
                <a:spcPts val="700"/>
              </a:spcBef>
              <a:buClr>
                <a:srgbClr val="C00000"/>
              </a:buClr>
              <a:buSzPct val="95000"/>
              <a:buFont typeface="Wingdings" pitchFamily="2" charset="2"/>
              <a:buChar char="u"/>
              <a:defRPr/>
            </a:pPr>
            <a:r>
              <a:rPr kumimoji="1" lang="en-US" altLang="zh-TW" sz="2800" b="1" dirty="0" smtClean="0">
                <a:solidFill>
                  <a:srgbClr val="FA9600"/>
                </a:solidFill>
              </a:rPr>
              <a:t>Pure Software Anti-keylogger</a:t>
            </a:r>
          </a:p>
          <a:p>
            <a:pPr marL="411480" lvl="0" indent="-342900">
              <a:spcBef>
                <a:spcPts val="700"/>
              </a:spcBef>
              <a:buClr>
                <a:schemeClr val="accent2"/>
              </a:buClr>
              <a:buSzPct val="95000"/>
              <a:defRPr/>
            </a:pPr>
            <a:endParaRPr kumimoji="1" lang="en-US" altLang="zh-TW" sz="4400" b="0" i="0" u="none" strike="noStrike" kern="1200" cap="none" spc="0" normalizeH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95000"/>
              <a:tabLst/>
              <a:defRPr/>
            </a:pPr>
            <a:endParaRPr kumimoji="1" lang="en-US" altLang="zh-TW" sz="44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99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文字版面配置區 2"/>
          <p:cNvSpPr txBox="1">
            <a:spLocks/>
          </p:cNvSpPr>
          <p:nvPr/>
        </p:nvSpPr>
        <p:spPr>
          <a:xfrm>
            <a:off x="857224" y="2000240"/>
            <a:ext cx="7429552" cy="385765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11480" lvl="0" indent="-342900">
              <a:buClr>
                <a:schemeClr val="accent2"/>
              </a:buClr>
              <a:buSzPct val="95000"/>
              <a:buFont typeface="Wingdings" pitchFamily="2" charset="2"/>
              <a:buChar char="Ø"/>
              <a:defRPr/>
            </a:pPr>
            <a:r>
              <a:rPr lang="en-US" altLang="zh-TW" sz="2000" b="1" dirty="0" smtClean="0"/>
              <a:t>Advanced Anti Keylogger Classic</a:t>
            </a:r>
            <a:r>
              <a:rPr lang="en-US" altLang="zh-TW" sz="2000" dirty="0" smtClean="0"/>
              <a:t>  (</a:t>
            </a:r>
            <a:r>
              <a:rPr lang="en-US" altLang="zh-TW" sz="2000" dirty="0" err="1" smtClean="0"/>
              <a:t>Spydex</a:t>
            </a:r>
            <a:r>
              <a:rPr lang="en-US" altLang="zh-TW" sz="2000" dirty="0" smtClean="0"/>
              <a:t> Inc.)  </a:t>
            </a:r>
          </a:p>
          <a:p>
            <a:pPr marL="411480" lvl="0" indent="-342900">
              <a:buClr>
                <a:schemeClr val="accent2"/>
              </a:buClr>
              <a:buSzPct val="95000"/>
              <a:defRPr/>
            </a:pPr>
            <a:r>
              <a:rPr lang="en-US" altLang="zh-TW" sz="2000" dirty="0" smtClean="0"/>
              <a:t>		</a:t>
            </a:r>
            <a:r>
              <a:rPr lang="en-US" altLang="zh-TW" sz="2000" dirty="0" smtClean="0">
                <a:solidFill>
                  <a:srgbClr val="FF0000"/>
                </a:solidFill>
              </a:rPr>
              <a:t>US$ 59.95</a:t>
            </a:r>
            <a:endParaRPr kumimoji="1" lang="en-US" altLang="zh-TW" sz="2000" dirty="0" smtClean="0">
              <a:solidFill>
                <a:srgbClr val="FF0000"/>
              </a:solidFill>
            </a:endParaRPr>
          </a:p>
          <a:p>
            <a:pPr marL="411480" lvl="0" indent="-342900">
              <a:buClr>
                <a:schemeClr val="accent2"/>
              </a:buClr>
              <a:buSzPct val="95000"/>
              <a:buFont typeface="Wingdings" pitchFamily="2" charset="2"/>
              <a:buChar char="Ø"/>
              <a:defRPr/>
            </a:pPr>
            <a:r>
              <a:rPr lang="en-US" altLang="zh-TW" sz="2000" b="1" dirty="0" smtClean="0"/>
              <a:t>Advanced Anti Keylogger </a:t>
            </a:r>
            <a:r>
              <a:rPr lang="en-US" altLang="zh-TW" sz="2000" b="1" dirty="0" err="1" smtClean="0"/>
              <a:t>Lite</a:t>
            </a:r>
            <a:r>
              <a:rPr lang="en-US" altLang="zh-TW" sz="2000" dirty="0" smtClean="0"/>
              <a:t>  (</a:t>
            </a:r>
            <a:r>
              <a:rPr lang="en-US" altLang="zh-TW" sz="2000" dirty="0" err="1" smtClean="0"/>
              <a:t>Spydex</a:t>
            </a:r>
            <a:r>
              <a:rPr lang="en-US" altLang="zh-TW" sz="2000" dirty="0" smtClean="0"/>
              <a:t> Inc.)  </a:t>
            </a:r>
          </a:p>
          <a:p>
            <a:pPr marL="411480" lvl="0" indent="-342900">
              <a:buClr>
                <a:schemeClr val="accent2"/>
              </a:buClr>
              <a:buSzPct val="95000"/>
              <a:defRPr/>
            </a:pPr>
            <a:r>
              <a:rPr lang="en-US" altLang="zh-TW" sz="2000" dirty="0" smtClean="0"/>
              <a:t>		</a:t>
            </a:r>
            <a:r>
              <a:rPr lang="en-US" altLang="zh-TW" sz="2000" dirty="0" smtClean="0">
                <a:solidFill>
                  <a:srgbClr val="FF0000"/>
                </a:solidFill>
              </a:rPr>
              <a:t>US$ 39.95</a:t>
            </a:r>
          </a:p>
          <a:p>
            <a:pPr marL="411480" lvl="0" indent="-342900">
              <a:buClr>
                <a:schemeClr val="accent2"/>
              </a:buClr>
              <a:buSzPct val="95000"/>
              <a:buFont typeface="Wingdings" pitchFamily="2" charset="2"/>
              <a:buChar char="Ø"/>
              <a:defRPr/>
            </a:pPr>
            <a:r>
              <a:rPr lang="en-US" altLang="zh-TW" sz="2000" b="1" dirty="0" smtClean="0"/>
              <a:t>Advanced Anti Keylogger (</a:t>
            </a:r>
            <a:r>
              <a:rPr lang="en-US" altLang="zh-TW" sz="2000" dirty="0" smtClean="0"/>
              <a:t>Global Information Technology, UK)</a:t>
            </a:r>
          </a:p>
          <a:p>
            <a:pPr marL="411480" lvl="0" indent="-342900">
              <a:buClr>
                <a:schemeClr val="accent2"/>
              </a:buClr>
              <a:buSzPct val="95000"/>
              <a:defRPr/>
            </a:pPr>
            <a:r>
              <a:rPr lang="en-US" altLang="zh-TW" sz="2000" dirty="0" smtClean="0"/>
              <a:t>		</a:t>
            </a:r>
            <a:r>
              <a:rPr lang="en-US" altLang="zh-TW" sz="2000" dirty="0" smtClean="0">
                <a:solidFill>
                  <a:srgbClr val="FF0000"/>
                </a:solidFill>
              </a:rPr>
              <a:t>US$37.75</a:t>
            </a:r>
          </a:p>
          <a:p>
            <a:pPr marL="411480" lvl="0" indent="-342900">
              <a:buClr>
                <a:schemeClr val="accent2"/>
              </a:buClr>
              <a:buSzPct val="95000"/>
              <a:buFont typeface="Wingdings" pitchFamily="2" charset="2"/>
              <a:buChar char="Ø"/>
              <a:defRPr/>
            </a:pPr>
            <a:r>
              <a:rPr lang="en-US" altLang="zh-TW" sz="2000" b="1" dirty="0" err="1" smtClean="0"/>
              <a:t>SpyShelter</a:t>
            </a:r>
            <a:r>
              <a:rPr lang="en-US" altLang="zh-TW" sz="2000" b="1" dirty="0" smtClean="0"/>
              <a:t> Premium 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SpyShelter</a:t>
            </a:r>
            <a:r>
              <a:rPr lang="en-US" altLang="zh-TW" sz="2000" dirty="0" smtClean="0"/>
              <a:t>  Inc.)</a:t>
            </a:r>
          </a:p>
          <a:p>
            <a:pPr marL="411480" lvl="0" indent="-342900">
              <a:buClr>
                <a:schemeClr val="accent2"/>
              </a:buClr>
              <a:buSzPct val="95000"/>
              <a:defRPr/>
            </a:pPr>
            <a:r>
              <a:rPr lang="en-US" altLang="zh-TW" sz="2000" dirty="0" smtClean="0"/>
              <a:t>		</a:t>
            </a:r>
            <a:r>
              <a:rPr lang="en-US" altLang="zh-TW" sz="2000" dirty="0" smtClean="0">
                <a:solidFill>
                  <a:srgbClr val="FF0000"/>
                </a:solidFill>
              </a:rPr>
              <a:t>EUR $24.95</a:t>
            </a:r>
          </a:p>
          <a:p>
            <a:pPr marL="411480" lvl="0" indent="-342900">
              <a:buClr>
                <a:schemeClr val="accent2"/>
              </a:buClr>
              <a:buSzPct val="95000"/>
              <a:buFont typeface="Wingdings" pitchFamily="2" charset="2"/>
              <a:buChar char="Ø"/>
              <a:defRPr/>
            </a:pPr>
            <a:endParaRPr kumimoji="1" lang="en-US" altLang="zh-TW" sz="2000" dirty="0" smtClean="0">
              <a:solidFill>
                <a:srgbClr val="0000FF"/>
              </a:solidFill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2"/>
              </a:buClr>
              <a:buSzPct val="95000"/>
              <a:tabLst/>
              <a:defRPr/>
            </a:pPr>
            <a:endParaRPr kumimoji="1" lang="en-US" altLang="zh-TW" sz="20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99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圖片 11" descr="C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1285860"/>
            <a:ext cx="1643074" cy="2034282"/>
          </a:xfrm>
          <a:prstGeom prst="rect">
            <a:avLst/>
          </a:prstGeom>
        </p:spPr>
      </p:pic>
      <p:pic>
        <p:nvPicPr>
          <p:cNvPr id="13" name="圖片 12" descr="C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3857628"/>
            <a:ext cx="1714512" cy="1857388"/>
          </a:xfrm>
          <a:prstGeom prst="rect">
            <a:avLst/>
          </a:prstGeom>
        </p:spPr>
      </p:pic>
      <p:pic>
        <p:nvPicPr>
          <p:cNvPr id="9" name="圖片 20" descr="Anti-keylogger-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25" y="4714875"/>
            <a:ext cx="3357563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橢圓形圖說文字 9"/>
          <p:cNvSpPr/>
          <p:nvPr/>
        </p:nvSpPr>
        <p:spPr>
          <a:xfrm>
            <a:off x="4643438" y="5072063"/>
            <a:ext cx="1643062" cy="1143000"/>
          </a:xfrm>
          <a:prstGeom prst="wedgeEllipseCallout">
            <a:avLst>
              <a:gd name="adj1" fmla="val -89520"/>
              <a:gd name="adj2" fmla="val -36437"/>
            </a:avLst>
          </a:prstGeom>
          <a:solidFill>
            <a:srgbClr val="FFFF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US$34.0</a:t>
            </a:r>
            <a:endParaRPr kumimoji="0" lang="zh-TW" alt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altLang="zh-TW" smtClean="0"/>
              <a:pPr/>
              <a:t>6</a:t>
            </a:fld>
            <a:r>
              <a:rPr lang="en-US" altLang="zh-TW" smtClean="0"/>
              <a:t>/8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1357291" y="1714521"/>
            <a:ext cx="2786063" cy="4214812"/>
          </a:xfrm>
          <a:prstGeom prst="roundRect">
            <a:avLst>
              <a:gd name="adj" fmla="val 461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圓角矩形 6"/>
          <p:cNvSpPr>
            <a:spLocks noChangeArrowheads="1"/>
          </p:cNvSpPr>
          <p:nvPr/>
        </p:nvSpPr>
        <p:spPr bwMode="auto">
          <a:xfrm>
            <a:off x="1428729" y="1785958"/>
            <a:ext cx="2643187" cy="4071938"/>
          </a:xfrm>
          <a:prstGeom prst="roundRect">
            <a:avLst>
              <a:gd name="adj" fmla="val 2028"/>
            </a:avLst>
          </a:prstGeom>
          <a:solidFill>
            <a:schemeClr val="bg1">
              <a:lumMod val="95000"/>
            </a:schemeClr>
          </a:solidFill>
          <a:ln w="25400" algn="ctr">
            <a:noFill/>
            <a:round/>
            <a:headEnd/>
            <a:tailEnd/>
          </a:ln>
          <a:effectLst>
            <a:prstShdw prst="shdw17" dist="17961" dir="13500000">
              <a:schemeClr val="bg2"/>
            </a:prst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8" name="群組 208"/>
          <p:cNvGrpSpPr>
            <a:grpSpLocks/>
          </p:cNvGrpSpPr>
          <p:nvPr/>
        </p:nvGrpSpPr>
        <p:grpSpPr bwMode="auto">
          <a:xfrm>
            <a:off x="2786041" y="4572021"/>
            <a:ext cx="571500" cy="571500"/>
            <a:chOff x="571472" y="3143248"/>
            <a:chExt cx="571504" cy="571504"/>
          </a:xfrm>
        </p:grpSpPr>
        <p:sp>
          <p:nvSpPr>
            <p:cNvPr id="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2" name="群組 208"/>
          <p:cNvGrpSpPr>
            <a:grpSpLocks/>
          </p:cNvGrpSpPr>
          <p:nvPr/>
        </p:nvGrpSpPr>
        <p:grpSpPr bwMode="auto">
          <a:xfrm>
            <a:off x="1500166" y="4572021"/>
            <a:ext cx="571500" cy="571500"/>
            <a:chOff x="571472" y="3143248"/>
            <a:chExt cx="571504" cy="571504"/>
          </a:xfrm>
        </p:grpSpPr>
        <p:sp>
          <p:nvSpPr>
            <p:cNvPr id="1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6" name="群組 208"/>
          <p:cNvGrpSpPr>
            <a:grpSpLocks/>
          </p:cNvGrpSpPr>
          <p:nvPr/>
        </p:nvGrpSpPr>
        <p:grpSpPr bwMode="auto">
          <a:xfrm>
            <a:off x="2143104" y="4572021"/>
            <a:ext cx="571500" cy="571500"/>
            <a:chOff x="571472" y="3143248"/>
            <a:chExt cx="571504" cy="571504"/>
          </a:xfrm>
        </p:grpSpPr>
        <p:sp>
          <p:nvSpPr>
            <p:cNvPr id="1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0" name="群組 208"/>
          <p:cNvGrpSpPr>
            <a:grpSpLocks/>
          </p:cNvGrpSpPr>
          <p:nvPr/>
        </p:nvGrpSpPr>
        <p:grpSpPr bwMode="auto">
          <a:xfrm>
            <a:off x="1500166" y="5214958"/>
            <a:ext cx="571500" cy="571500"/>
            <a:chOff x="571472" y="3143248"/>
            <a:chExt cx="571504" cy="571504"/>
          </a:xfrm>
        </p:grpSpPr>
        <p:sp>
          <p:nvSpPr>
            <p:cNvPr id="2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4" name="群組 208"/>
          <p:cNvGrpSpPr>
            <a:grpSpLocks/>
          </p:cNvGrpSpPr>
          <p:nvPr/>
        </p:nvGrpSpPr>
        <p:grpSpPr bwMode="auto">
          <a:xfrm>
            <a:off x="2143104" y="5214958"/>
            <a:ext cx="571500" cy="571500"/>
            <a:chOff x="571472" y="3143248"/>
            <a:chExt cx="571504" cy="571504"/>
          </a:xfrm>
        </p:grpSpPr>
        <p:sp>
          <p:nvSpPr>
            <p:cNvPr id="2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8" name="群組 208"/>
          <p:cNvGrpSpPr>
            <a:grpSpLocks/>
          </p:cNvGrpSpPr>
          <p:nvPr/>
        </p:nvGrpSpPr>
        <p:grpSpPr bwMode="auto">
          <a:xfrm>
            <a:off x="2786041" y="5214958"/>
            <a:ext cx="571500" cy="571500"/>
            <a:chOff x="571472" y="3143248"/>
            <a:chExt cx="571504" cy="571504"/>
          </a:xfrm>
        </p:grpSpPr>
        <p:sp>
          <p:nvSpPr>
            <p:cNvPr id="2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3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3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32" name="群組 208"/>
          <p:cNvGrpSpPr>
            <a:grpSpLocks/>
          </p:cNvGrpSpPr>
          <p:nvPr/>
        </p:nvGrpSpPr>
        <p:grpSpPr bwMode="auto">
          <a:xfrm>
            <a:off x="3428979" y="4572021"/>
            <a:ext cx="571500" cy="1214437"/>
            <a:chOff x="571472" y="3143248"/>
            <a:chExt cx="571504" cy="571504"/>
          </a:xfrm>
        </p:grpSpPr>
        <p:sp>
          <p:nvSpPr>
            <p:cNvPr id="3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3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3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36" name="群組 208"/>
          <p:cNvGrpSpPr>
            <a:grpSpLocks/>
          </p:cNvGrpSpPr>
          <p:nvPr/>
        </p:nvGrpSpPr>
        <p:grpSpPr bwMode="auto">
          <a:xfrm>
            <a:off x="3428979" y="2643208"/>
            <a:ext cx="571500" cy="571500"/>
            <a:chOff x="571472" y="3143248"/>
            <a:chExt cx="571504" cy="571504"/>
          </a:xfrm>
        </p:grpSpPr>
        <p:sp>
          <p:nvSpPr>
            <p:cNvPr id="3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cxnSp>
          <p:nvCxnSpPr>
            <p:cNvPr id="3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3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40" name="群組 208"/>
          <p:cNvGrpSpPr>
            <a:grpSpLocks/>
          </p:cNvGrpSpPr>
          <p:nvPr/>
        </p:nvGrpSpPr>
        <p:grpSpPr bwMode="auto">
          <a:xfrm>
            <a:off x="3428979" y="3286146"/>
            <a:ext cx="571500" cy="571500"/>
            <a:chOff x="571472" y="3143248"/>
            <a:chExt cx="571504" cy="571504"/>
          </a:xfrm>
        </p:grpSpPr>
        <p:sp>
          <p:nvSpPr>
            <p:cNvPr id="4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4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4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44" name="群組 208"/>
          <p:cNvGrpSpPr>
            <a:grpSpLocks/>
          </p:cNvGrpSpPr>
          <p:nvPr/>
        </p:nvGrpSpPr>
        <p:grpSpPr bwMode="auto">
          <a:xfrm>
            <a:off x="3428979" y="3929083"/>
            <a:ext cx="571500" cy="571500"/>
            <a:chOff x="571472" y="3143248"/>
            <a:chExt cx="571504" cy="571504"/>
          </a:xfrm>
        </p:grpSpPr>
        <p:sp>
          <p:nvSpPr>
            <p:cNvPr id="4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4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4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48" name="群組 208"/>
          <p:cNvGrpSpPr>
            <a:grpSpLocks/>
          </p:cNvGrpSpPr>
          <p:nvPr/>
        </p:nvGrpSpPr>
        <p:grpSpPr bwMode="auto">
          <a:xfrm>
            <a:off x="2786041" y="2643208"/>
            <a:ext cx="571500" cy="571500"/>
            <a:chOff x="571472" y="3143248"/>
            <a:chExt cx="571504" cy="571504"/>
          </a:xfrm>
        </p:grpSpPr>
        <p:sp>
          <p:nvSpPr>
            <p:cNvPr id="4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cxnSp>
          <p:nvCxnSpPr>
            <p:cNvPr id="5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5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52" name="群組 208"/>
          <p:cNvGrpSpPr>
            <a:grpSpLocks/>
          </p:cNvGrpSpPr>
          <p:nvPr/>
        </p:nvGrpSpPr>
        <p:grpSpPr bwMode="auto">
          <a:xfrm>
            <a:off x="2786041" y="3286146"/>
            <a:ext cx="571500" cy="571500"/>
            <a:chOff x="571472" y="3143248"/>
            <a:chExt cx="571504" cy="571504"/>
          </a:xfrm>
        </p:grpSpPr>
        <p:sp>
          <p:nvSpPr>
            <p:cNvPr id="5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5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5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56" name="群組 208"/>
          <p:cNvGrpSpPr>
            <a:grpSpLocks/>
          </p:cNvGrpSpPr>
          <p:nvPr/>
        </p:nvGrpSpPr>
        <p:grpSpPr bwMode="auto">
          <a:xfrm>
            <a:off x="2786041" y="3929083"/>
            <a:ext cx="571500" cy="571500"/>
            <a:chOff x="571472" y="3143248"/>
            <a:chExt cx="571504" cy="571504"/>
          </a:xfrm>
        </p:grpSpPr>
        <p:sp>
          <p:nvSpPr>
            <p:cNvPr id="5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5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5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60" name="群組 208"/>
          <p:cNvGrpSpPr>
            <a:grpSpLocks/>
          </p:cNvGrpSpPr>
          <p:nvPr/>
        </p:nvGrpSpPr>
        <p:grpSpPr bwMode="auto">
          <a:xfrm>
            <a:off x="2143104" y="2643208"/>
            <a:ext cx="571500" cy="571500"/>
            <a:chOff x="571472" y="3143248"/>
            <a:chExt cx="571504" cy="571504"/>
          </a:xfrm>
        </p:grpSpPr>
        <p:sp>
          <p:nvSpPr>
            <p:cNvPr id="6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6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6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64" name="群組 208"/>
          <p:cNvGrpSpPr>
            <a:grpSpLocks/>
          </p:cNvGrpSpPr>
          <p:nvPr/>
        </p:nvGrpSpPr>
        <p:grpSpPr bwMode="auto">
          <a:xfrm>
            <a:off x="1500166" y="2643208"/>
            <a:ext cx="571500" cy="571500"/>
            <a:chOff x="571472" y="3143248"/>
            <a:chExt cx="571504" cy="571504"/>
          </a:xfrm>
        </p:grpSpPr>
        <p:sp>
          <p:nvSpPr>
            <p:cNvPr id="6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cxnSp>
          <p:nvCxnSpPr>
            <p:cNvPr id="6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6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68" name="群組 208"/>
          <p:cNvGrpSpPr>
            <a:grpSpLocks/>
          </p:cNvGrpSpPr>
          <p:nvPr/>
        </p:nvGrpSpPr>
        <p:grpSpPr bwMode="auto">
          <a:xfrm>
            <a:off x="1500166" y="3286146"/>
            <a:ext cx="571500" cy="571500"/>
            <a:chOff x="571472" y="3143248"/>
            <a:chExt cx="571504" cy="571504"/>
          </a:xfrm>
        </p:grpSpPr>
        <p:sp>
          <p:nvSpPr>
            <p:cNvPr id="6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7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7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72" name="群組 208"/>
          <p:cNvGrpSpPr>
            <a:grpSpLocks/>
          </p:cNvGrpSpPr>
          <p:nvPr/>
        </p:nvGrpSpPr>
        <p:grpSpPr bwMode="auto">
          <a:xfrm>
            <a:off x="2143104" y="3286146"/>
            <a:ext cx="571500" cy="571500"/>
            <a:chOff x="571472" y="3143248"/>
            <a:chExt cx="571504" cy="571504"/>
          </a:xfrm>
        </p:grpSpPr>
        <p:sp>
          <p:nvSpPr>
            <p:cNvPr id="7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7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7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76" name="群組 208"/>
          <p:cNvGrpSpPr>
            <a:grpSpLocks/>
          </p:cNvGrpSpPr>
          <p:nvPr/>
        </p:nvGrpSpPr>
        <p:grpSpPr bwMode="auto">
          <a:xfrm>
            <a:off x="2143104" y="3929083"/>
            <a:ext cx="571500" cy="571500"/>
            <a:chOff x="571472" y="3143248"/>
            <a:chExt cx="571504" cy="571504"/>
          </a:xfrm>
        </p:grpSpPr>
        <p:sp>
          <p:nvSpPr>
            <p:cNvPr id="7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7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7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80" name="群組 208"/>
          <p:cNvGrpSpPr>
            <a:grpSpLocks/>
          </p:cNvGrpSpPr>
          <p:nvPr/>
        </p:nvGrpSpPr>
        <p:grpSpPr bwMode="auto">
          <a:xfrm>
            <a:off x="1500166" y="3929083"/>
            <a:ext cx="571500" cy="571500"/>
            <a:chOff x="571472" y="3143248"/>
            <a:chExt cx="571504" cy="571504"/>
          </a:xfrm>
        </p:grpSpPr>
        <p:sp>
          <p:nvSpPr>
            <p:cNvPr id="8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8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8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sp>
        <p:nvSpPr>
          <p:cNvPr id="84" name="橢圓 83"/>
          <p:cNvSpPr/>
          <p:nvPr/>
        </p:nvSpPr>
        <p:spPr>
          <a:xfrm>
            <a:off x="1643041" y="2286021"/>
            <a:ext cx="142875" cy="1428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86" name="文字方塊 85"/>
          <p:cNvSpPr txBox="1"/>
          <p:nvPr/>
        </p:nvSpPr>
        <p:spPr>
          <a:xfrm>
            <a:off x="2143104" y="5214958"/>
            <a:ext cx="571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000" dirty="0">
                <a:solidFill>
                  <a:srgbClr val="00B0F0"/>
                </a:solidFill>
                <a:latin typeface="+mn-lt"/>
                <a:ea typeface="+mn-ea"/>
              </a:rPr>
              <a:t>Fn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rPr>
              <a:t>Shift</a:t>
            </a:r>
            <a:endParaRPr kumimoji="0" lang="zh-TW" altLang="en-US" sz="12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87" name="文字方塊 239"/>
          <p:cNvSpPr txBox="1">
            <a:spLocks noChangeArrowheads="1"/>
          </p:cNvSpPr>
          <p:nvPr/>
        </p:nvSpPr>
        <p:spPr bwMode="auto">
          <a:xfrm>
            <a:off x="1376341" y="2408258"/>
            <a:ext cx="15001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000">
                <a:solidFill>
                  <a:schemeClr val="bg1"/>
                </a:solidFill>
                <a:latin typeface="Corbel" pitchFamily="34" charset="0"/>
                <a:ea typeface="STLiti" pitchFamily="2" charset="-122"/>
              </a:rPr>
              <a:t>   NumLk   Caps</a:t>
            </a:r>
            <a:endParaRPr kumimoji="0" lang="zh-TW" altLang="en-US" sz="1000">
              <a:solidFill>
                <a:schemeClr val="bg1"/>
              </a:solidFill>
              <a:latin typeface="Corbel" pitchFamily="34" charset="0"/>
            </a:endParaRPr>
          </a:p>
        </p:txBody>
      </p:sp>
      <p:grpSp>
        <p:nvGrpSpPr>
          <p:cNvPr id="89" name="群組 114"/>
          <p:cNvGrpSpPr>
            <a:grpSpLocks/>
          </p:cNvGrpSpPr>
          <p:nvPr/>
        </p:nvGrpSpPr>
        <p:grpSpPr bwMode="auto">
          <a:xfrm>
            <a:off x="1428728" y="4071943"/>
            <a:ext cx="2571750" cy="1044575"/>
            <a:chOff x="5214942" y="3857628"/>
            <a:chExt cx="2571750" cy="1044575"/>
          </a:xfrm>
        </p:grpSpPr>
        <p:sp>
          <p:nvSpPr>
            <p:cNvPr id="90" name="手繪多邊形 89"/>
            <p:cNvSpPr/>
            <p:nvPr/>
          </p:nvSpPr>
          <p:spPr bwMode="auto">
            <a:xfrm>
              <a:off x="7358067" y="4614866"/>
              <a:ext cx="285750" cy="220662"/>
            </a:xfrm>
            <a:custGeom>
              <a:avLst/>
              <a:gdLst>
                <a:gd name="connsiteX0" fmla="*/ 311728 w 311728"/>
                <a:gd name="connsiteY0" fmla="*/ 0 h 363682"/>
                <a:gd name="connsiteX1" fmla="*/ 311728 w 311728"/>
                <a:gd name="connsiteY1" fmla="*/ 363682 h 363682"/>
                <a:gd name="connsiteX2" fmla="*/ 0 w 311728"/>
                <a:gd name="connsiteY2" fmla="*/ 363682 h 363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1728" h="363682">
                  <a:moveTo>
                    <a:pt x="311728" y="0"/>
                  </a:moveTo>
                  <a:lnTo>
                    <a:pt x="311728" y="363682"/>
                  </a:lnTo>
                  <a:lnTo>
                    <a:pt x="0" y="363682"/>
                  </a:lnTo>
                </a:path>
              </a:pathLst>
            </a:custGeom>
            <a:ln w="254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1" name="文字方塊 123"/>
            <p:cNvSpPr txBox="1">
              <a:spLocks noChangeArrowheads="1"/>
            </p:cNvSpPr>
            <p:nvPr/>
          </p:nvSpPr>
          <p:spPr bwMode="auto">
            <a:xfrm>
              <a:off x="7215192" y="385762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>
                  <a:solidFill>
                    <a:schemeClr val="bg1"/>
                  </a:solidFill>
                  <a:latin typeface="Corbel" pitchFamily="34" charset="0"/>
                </a:rPr>
                <a:t>Back</a:t>
              </a:r>
            </a:p>
          </p:txBody>
        </p:sp>
        <p:sp>
          <p:nvSpPr>
            <p:cNvPr id="92" name="文字方塊 124"/>
            <p:cNvSpPr txBox="1">
              <a:spLocks noChangeArrowheads="1"/>
            </p:cNvSpPr>
            <p:nvPr/>
          </p:nvSpPr>
          <p:spPr bwMode="auto">
            <a:xfrm>
              <a:off x="7215192" y="397192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 dirty="0">
                  <a:solidFill>
                    <a:schemeClr val="bg1"/>
                  </a:solidFill>
                  <a:latin typeface="Corbel" pitchFamily="34" charset="0"/>
                </a:rPr>
                <a:t>space</a:t>
              </a:r>
              <a:endParaRPr kumimoji="0" lang="zh-TW" altLang="en-US" sz="1200" dirty="0">
                <a:solidFill>
                  <a:schemeClr val="bg1"/>
                </a:solidFill>
                <a:latin typeface="Corbel" pitchFamily="34" charset="0"/>
              </a:endParaRPr>
            </a:p>
          </p:txBody>
        </p:sp>
        <p:cxnSp>
          <p:nvCxnSpPr>
            <p:cNvPr id="93" name="直線單箭頭接點 92"/>
            <p:cNvCxnSpPr/>
            <p:nvPr/>
          </p:nvCxnSpPr>
          <p:spPr bwMode="auto">
            <a:xfrm>
              <a:off x="6934204" y="4114803"/>
              <a:ext cx="179388" cy="1588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單箭頭接點 93"/>
            <p:cNvCxnSpPr/>
            <p:nvPr/>
          </p:nvCxnSpPr>
          <p:spPr bwMode="auto">
            <a:xfrm rot="10800000">
              <a:off x="5327654" y="4114803"/>
              <a:ext cx="180975" cy="1588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單箭頭接點 94"/>
            <p:cNvCxnSpPr/>
            <p:nvPr/>
          </p:nvCxnSpPr>
          <p:spPr bwMode="auto">
            <a:xfrm rot="5400000">
              <a:off x="5974561" y="4783934"/>
              <a:ext cx="204788" cy="9525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文字方塊 95"/>
            <p:cNvSpPr txBox="1"/>
            <p:nvPr/>
          </p:nvSpPr>
          <p:spPr bwMode="auto">
            <a:xfrm>
              <a:off x="5214942" y="4686303"/>
              <a:ext cx="368300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End</a:t>
              </a:r>
              <a:endParaRPr kumimoji="0" lang="zh-TW" altLang="en-US" sz="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7" name="文字方塊 96"/>
            <p:cNvSpPr txBox="1"/>
            <p:nvPr/>
          </p:nvSpPr>
          <p:spPr bwMode="auto">
            <a:xfrm>
              <a:off x="6858004" y="4686303"/>
              <a:ext cx="327025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PD</a:t>
              </a:r>
              <a:endParaRPr kumimoji="0" lang="zh-TW" altLang="en-US" sz="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98" name="文字方塊 143"/>
          <p:cNvSpPr txBox="1">
            <a:spLocks noChangeArrowheads="1"/>
          </p:cNvSpPr>
          <p:nvPr/>
        </p:nvSpPr>
        <p:spPr bwMode="auto">
          <a:xfrm>
            <a:off x="1428728" y="2643183"/>
            <a:ext cx="2624137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                     !  $   (      @ %  )     #  ^  _</a:t>
            </a: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Q  R  U     W  T   I      E  Y  O      :   ;   P           </a:t>
            </a: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 A  F   J      S  G  K      D H  L            </a:t>
            </a: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 Z  V  M     X  B  &lt;      C  N  &gt;            </a:t>
            </a: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  </a:t>
            </a:r>
            <a:r>
              <a:rPr kumimoji="0" lang="en-US" altLang="zh-TW" sz="1400" b="1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, </a:t>
            </a:r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  .    ?</a:t>
            </a:r>
            <a:endParaRPr kumimoji="0" lang="zh-TW" altLang="en-US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</p:txBody>
      </p:sp>
      <p:grpSp>
        <p:nvGrpSpPr>
          <p:cNvPr id="99" name="群組 146"/>
          <p:cNvGrpSpPr>
            <a:grpSpLocks/>
          </p:cNvGrpSpPr>
          <p:nvPr/>
        </p:nvGrpSpPr>
        <p:grpSpPr bwMode="auto">
          <a:xfrm>
            <a:off x="1500166" y="5214958"/>
            <a:ext cx="2500313" cy="533400"/>
            <a:chOff x="3143250" y="4643438"/>
            <a:chExt cx="2500313" cy="533400"/>
          </a:xfrm>
        </p:grpSpPr>
        <p:sp>
          <p:nvSpPr>
            <p:cNvPr id="100" name="文字方塊 113"/>
            <p:cNvSpPr txBox="1">
              <a:spLocks noChangeArrowheads="1"/>
            </p:cNvSpPr>
            <p:nvPr/>
          </p:nvSpPr>
          <p:spPr bwMode="auto">
            <a:xfrm>
              <a:off x="5072063" y="464343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 dirty="0">
                  <a:solidFill>
                    <a:schemeClr val="bg1"/>
                  </a:solidFill>
                  <a:latin typeface="Corbel" pitchFamily="34" charset="0"/>
                </a:rPr>
                <a:t>Enter</a:t>
              </a:r>
              <a:endParaRPr kumimoji="0" lang="zh-TW" altLang="en-US" sz="1200" dirty="0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101" name="文字方塊 100"/>
            <p:cNvSpPr txBox="1"/>
            <p:nvPr/>
          </p:nvSpPr>
          <p:spPr>
            <a:xfrm>
              <a:off x="3143250" y="4929188"/>
              <a:ext cx="322263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Ins</a:t>
              </a:r>
              <a:endParaRPr kumimoji="0" lang="zh-TW" altLang="en-US" sz="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02" name="文字方塊 101"/>
            <p:cNvSpPr txBox="1"/>
            <p:nvPr/>
          </p:nvSpPr>
          <p:spPr>
            <a:xfrm>
              <a:off x="4714875" y="4929188"/>
              <a:ext cx="338138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Del</a:t>
              </a:r>
              <a:endParaRPr kumimoji="0" lang="zh-TW" altLang="en-US" sz="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03" name="文字方塊 102"/>
            <p:cNvSpPr txBox="1"/>
            <p:nvPr/>
          </p:nvSpPr>
          <p:spPr>
            <a:xfrm>
              <a:off x="4500563" y="4714876"/>
              <a:ext cx="500062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104" name="橢圓 103"/>
          <p:cNvSpPr/>
          <p:nvPr/>
        </p:nvSpPr>
        <p:spPr>
          <a:xfrm>
            <a:off x="2714604" y="2000271"/>
            <a:ext cx="215900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5" name="橢圓 104"/>
          <p:cNvSpPr/>
          <p:nvPr/>
        </p:nvSpPr>
        <p:spPr>
          <a:xfrm>
            <a:off x="2751646" y="2035933"/>
            <a:ext cx="142875" cy="1428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06" name="圓角矩形 105"/>
          <p:cNvSpPr/>
          <p:nvPr/>
        </p:nvSpPr>
        <p:spPr>
          <a:xfrm>
            <a:off x="5214942" y="1714489"/>
            <a:ext cx="2786063" cy="4214812"/>
          </a:xfrm>
          <a:prstGeom prst="roundRect">
            <a:avLst>
              <a:gd name="adj" fmla="val 461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07" name="圓角矩形 106"/>
          <p:cNvSpPr>
            <a:spLocks noChangeArrowheads="1"/>
          </p:cNvSpPr>
          <p:nvPr/>
        </p:nvSpPr>
        <p:spPr bwMode="auto">
          <a:xfrm>
            <a:off x="5286380" y="1785926"/>
            <a:ext cx="2643187" cy="4071938"/>
          </a:xfrm>
          <a:prstGeom prst="roundRect">
            <a:avLst>
              <a:gd name="adj" fmla="val 2028"/>
            </a:avLst>
          </a:prstGeom>
          <a:solidFill>
            <a:schemeClr val="bg1">
              <a:lumMod val="95000"/>
            </a:schemeClr>
          </a:solidFill>
          <a:ln w="25400" algn="ctr">
            <a:noFill/>
            <a:round/>
            <a:headEnd/>
            <a:tailEnd/>
          </a:ln>
          <a:effectLst>
            <a:prstShdw prst="shdw17" dist="17961" dir="13500000">
              <a:schemeClr val="bg2"/>
            </a:prst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8" name="橢圓 107"/>
          <p:cNvSpPr/>
          <p:nvPr/>
        </p:nvSpPr>
        <p:spPr>
          <a:xfrm>
            <a:off x="5500692" y="2285989"/>
            <a:ext cx="142875" cy="1428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10" name="文字方塊 239"/>
          <p:cNvSpPr txBox="1">
            <a:spLocks noChangeArrowheads="1"/>
          </p:cNvSpPr>
          <p:nvPr/>
        </p:nvSpPr>
        <p:spPr bwMode="auto">
          <a:xfrm>
            <a:off x="5233992" y="2408226"/>
            <a:ext cx="15001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000">
                <a:solidFill>
                  <a:schemeClr val="bg1"/>
                </a:solidFill>
                <a:latin typeface="Corbel" pitchFamily="34" charset="0"/>
                <a:ea typeface="STLiti" pitchFamily="2" charset="-122"/>
              </a:rPr>
              <a:t>   NumLk   Caps</a:t>
            </a:r>
            <a:endParaRPr kumimoji="0" lang="zh-TW" altLang="en-US" sz="100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112" name="橢圓 111"/>
          <p:cNvSpPr/>
          <p:nvPr/>
        </p:nvSpPr>
        <p:spPr>
          <a:xfrm>
            <a:off x="6572255" y="2000239"/>
            <a:ext cx="215900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3" name="橢圓 112"/>
          <p:cNvSpPr/>
          <p:nvPr/>
        </p:nvSpPr>
        <p:spPr>
          <a:xfrm>
            <a:off x="6607702" y="2035901"/>
            <a:ext cx="142875" cy="1428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B0F0"/>
              </a:solidFill>
            </a:endParaRPr>
          </a:p>
        </p:txBody>
      </p:sp>
      <p:sp>
        <p:nvSpPr>
          <p:cNvPr id="114" name="文字方塊 113"/>
          <p:cNvSpPr txBox="1"/>
          <p:nvPr/>
        </p:nvSpPr>
        <p:spPr>
          <a:xfrm>
            <a:off x="1428728" y="2786059"/>
            <a:ext cx="2643187" cy="307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      </a:t>
            </a:r>
            <a:r>
              <a:rPr kumimoji="0" lang="en-US" altLang="zh-TW" sz="12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/     </a:t>
            </a:r>
            <a:r>
              <a:rPr kumimoji="0" lang="en-US" altLang="zh-TW" sz="1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en-US" altLang="zh-TW" sz="24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7     8     9     </a:t>
            </a:r>
            <a:r>
              <a:rPr kumimoji="0" lang="en-US" altLang="zh-TW" sz="12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0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4     5     6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1     2     3     </a:t>
            </a:r>
            <a:r>
              <a:rPr kumimoji="0" lang="en-US" altLang="zh-TW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altLang="zh-TW" sz="8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   </a:t>
            </a: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0            </a:t>
            </a:r>
          </a:p>
        </p:txBody>
      </p:sp>
      <p:grpSp>
        <p:nvGrpSpPr>
          <p:cNvPr id="115" name="群組 119"/>
          <p:cNvGrpSpPr>
            <a:grpSpLocks/>
          </p:cNvGrpSpPr>
          <p:nvPr/>
        </p:nvGrpSpPr>
        <p:grpSpPr bwMode="auto">
          <a:xfrm>
            <a:off x="1428728" y="2714621"/>
            <a:ext cx="2500312" cy="1073150"/>
            <a:chOff x="3071813" y="2143125"/>
            <a:chExt cx="2500312" cy="1073150"/>
          </a:xfrm>
        </p:grpSpPr>
        <p:sp>
          <p:nvSpPr>
            <p:cNvPr id="116" name="文字方塊 115"/>
            <p:cNvSpPr txBox="1"/>
            <p:nvPr/>
          </p:nvSpPr>
          <p:spPr>
            <a:xfrm>
              <a:off x="3143250" y="2143125"/>
              <a:ext cx="582613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200" b="1" dirty="0">
                  <a:solidFill>
                    <a:schemeClr val="bg1"/>
                  </a:solidFill>
                  <a:latin typeface="+mn-lt"/>
                  <a:ea typeface="+mn-ea"/>
                </a:rPr>
                <a:t>Num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200" b="1" dirty="0">
                  <a:solidFill>
                    <a:schemeClr val="bg1"/>
                  </a:solidFill>
                  <a:latin typeface="+mn-lt"/>
                  <a:ea typeface="+mn-ea"/>
                </a:rPr>
                <a:t>Lock</a:t>
              </a:r>
              <a:endParaRPr kumimoji="0" lang="zh-TW" altLang="en-US" sz="1200" b="1" dirty="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117" name="文字方塊 116"/>
            <p:cNvSpPr txBox="1"/>
            <p:nvPr/>
          </p:nvSpPr>
          <p:spPr>
            <a:xfrm>
              <a:off x="4572000" y="2286000"/>
              <a:ext cx="428625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* </a:t>
              </a:r>
            </a:p>
          </p:txBody>
        </p:sp>
        <p:sp>
          <p:nvSpPr>
            <p:cNvPr id="118" name="文字方塊 117"/>
            <p:cNvSpPr txBox="1"/>
            <p:nvPr/>
          </p:nvSpPr>
          <p:spPr>
            <a:xfrm>
              <a:off x="5214938" y="2214562"/>
              <a:ext cx="357187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-</a:t>
              </a:r>
            </a:p>
          </p:txBody>
        </p:sp>
        <p:cxnSp>
          <p:nvCxnSpPr>
            <p:cNvPr id="119" name="直線單箭頭接點 118"/>
            <p:cNvCxnSpPr/>
            <p:nvPr/>
          </p:nvCxnSpPr>
          <p:spPr>
            <a:xfrm rot="5400000" flipH="1" flipV="1">
              <a:off x="3822701" y="3106737"/>
              <a:ext cx="214312" cy="1587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文字方塊 119"/>
            <p:cNvSpPr txBox="1"/>
            <p:nvPr/>
          </p:nvSpPr>
          <p:spPr>
            <a:xfrm>
              <a:off x="3071813" y="3000375"/>
              <a:ext cx="342900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 err="1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Hm</a:t>
              </a:r>
              <a:endParaRPr kumimoji="0" lang="zh-TW" altLang="en-US" sz="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21" name="文字方塊 120"/>
            <p:cNvSpPr txBox="1"/>
            <p:nvPr/>
          </p:nvSpPr>
          <p:spPr>
            <a:xfrm>
              <a:off x="4714875" y="3000375"/>
              <a:ext cx="327025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PU</a:t>
              </a:r>
              <a:endParaRPr kumimoji="0" lang="zh-TW" altLang="en-US" sz="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122" name="群組 208"/>
          <p:cNvGrpSpPr>
            <a:grpSpLocks/>
          </p:cNvGrpSpPr>
          <p:nvPr/>
        </p:nvGrpSpPr>
        <p:grpSpPr bwMode="auto">
          <a:xfrm>
            <a:off x="6643693" y="4572021"/>
            <a:ext cx="571500" cy="571500"/>
            <a:chOff x="571472" y="3143248"/>
            <a:chExt cx="571504" cy="571504"/>
          </a:xfrm>
        </p:grpSpPr>
        <p:sp>
          <p:nvSpPr>
            <p:cNvPr id="12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2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2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26" name="群組 208"/>
          <p:cNvGrpSpPr>
            <a:grpSpLocks/>
          </p:cNvGrpSpPr>
          <p:nvPr/>
        </p:nvGrpSpPr>
        <p:grpSpPr bwMode="auto">
          <a:xfrm>
            <a:off x="5357818" y="4572021"/>
            <a:ext cx="571500" cy="571500"/>
            <a:chOff x="571472" y="3143248"/>
            <a:chExt cx="571504" cy="571504"/>
          </a:xfrm>
        </p:grpSpPr>
        <p:sp>
          <p:nvSpPr>
            <p:cNvPr id="12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2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2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30" name="群組 208"/>
          <p:cNvGrpSpPr>
            <a:grpSpLocks/>
          </p:cNvGrpSpPr>
          <p:nvPr/>
        </p:nvGrpSpPr>
        <p:grpSpPr bwMode="auto">
          <a:xfrm>
            <a:off x="6000756" y="4572021"/>
            <a:ext cx="571500" cy="571500"/>
            <a:chOff x="571472" y="3143248"/>
            <a:chExt cx="571504" cy="571504"/>
          </a:xfrm>
        </p:grpSpPr>
        <p:sp>
          <p:nvSpPr>
            <p:cNvPr id="13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3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3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34" name="群組 208"/>
          <p:cNvGrpSpPr>
            <a:grpSpLocks/>
          </p:cNvGrpSpPr>
          <p:nvPr/>
        </p:nvGrpSpPr>
        <p:grpSpPr bwMode="auto">
          <a:xfrm>
            <a:off x="5357818" y="5214958"/>
            <a:ext cx="571500" cy="571500"/>
            <a:chOff x="571472" y="3143248"/>
            <a:chExt cx="571504" cy="571504"/>
          </a:xfrm>
        </p:grpSpPr>
        <p:sp>
          <p:nvSpPr>
            <p:cNvPr id="13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3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3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38" name="群組 208"/>
          <p:cNvGrpSpPr>
            <a:grpSpLocks/>
          </p:cNvGrpSpPr>
          <p:nvPr/>
        </p:nvGrpSpPr>
        <p:grpSpPr bwMode="auto">
          <a:xfrm>
            <a:off x="6000756" y="5214958"/>
            <a:ext cx="571500" cy="571500"/>
            <a:chOff x="571472" y="3143248"/>
            <a:chExt cx="571504" cy="571504"/>
          </a:xfrm>
        </p:grpSpPr>
        <p:sp>
          <p:nvSpPr>
            <p:cNvPr id="13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4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4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42" name="群組 208"/>
          <p:cNvGrpSpPr>
            <a:grpSpLocks/>
          </p:cNvGrpSpPr>
          <p:nvPr/>
        </p:nvGrpSpPr>
        <p:grpSpPr bwMode="auto">
          <a:xfrm>
            <a:off x="6643693" y="5214958"/>
            <a:ext cx="571500" cy="571500"/>
            <a:chOff x="571472" y="3143248"/>
            <a:chExt cx="571504" cy="571504"/>
          </a:xfrm>
        </p:grpSpPr>
        <p:sp>
          <p:nvSpPr>
            <p:cNvPr id="14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4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4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46" name="群組 208"/>
          <p:cNvGrpSpPr>
            <a:grpSpLocks/>
          </p:cNvGrpSpPr>
          <p:nvPr/>
        </p:nvGrpSpPr>
        <p:grpSpPr bwMode="auto">
          <a:xfrm>
            <a:off x="7286631" y="4572021"/>
            <a:ext cx="571500" cy="1214437"/>
            <a:chOff x="571472" y="3143248"/>
            <a:chExt cx="571504" cy="571504"/>
          </a:xfrm>
        </p:grpSpPr>
        <p:sp>
          <p:nvSpPr>
            <p:cNvPr id="14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4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4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50" name="群組 208"/>
          <p:cNvGrpSpPr>
            <a:grpSpLocks/>
          </p:cNvGrpSpPr>
          <p:nvPr/>
        </p:nvGrpSpPr>
        <p:grpSpPr bwMode="auto">
          <a:xfrm>
            <a:off x="7286631" y="2643208"/>
            <a:ext cx="571500" cy="571500"/>
            <a:chOff x="571472" y="3143248"/>
            <a:chExt cx="571504" cy="571504"/>
          </a:xfrm>
        </p:grpSpPr>
        <p:sp>
          <p:nvSpPr>
            <p:cNvPr id="15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cxnSp>
          <p:nvCxnSpPr>
            <p:cNvPr id="15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5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54" name="群組 208"/>
          <p:cNvGrpSpPr>
            <a:grpSpLocks/>
          </p:cNvGrpSpPr>
          <p:nvPr/>
        </p:nvGrpSpPr>
        <p:grpSpPr bwMode="auto">
          <a:xfrm>
            <a:off x="7286631" y="3286146"/>
            <a:ext cx="571500" cy="571500"/>
            <a:chOff x="571472" y="3143248"/>
            <a:chExt cx="571504" cy="571504"/>
          </a:xfrm>
        </p:grpSpPr>
        <p:sp>
          <p:nvSpPr>
            <p:cNvPr id="15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5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5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58" name="群組 208"/>
          <p:cNvGrpSpPr>
            <a:grpSpLocks/>
          </p:cNvGrpSpPr>
          <p:nvPr/>
        </p:nvGrpSpPr>
        <p:grpSpPr bwMode="auto">
          <a:xfrm>
            <a:off x="7286631" y="3929083"/>
            <a:ext cx="571500" cy="571500"/>
            <a:chOff x="571472" y="3143248"/>
            <a:chExt cx="571504" cy="571504"/>
          </a:xfrm>
        </p:grpSpPr>
        <p:sp>
          <p:nvSpPr>
            <p:cNvPr id="15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6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6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62" name="群組 208"/>
          <p:cNvGrpSpPr>
            <a:grpSpLocks/>
          </p:cNvGrpSpPr>
          <p:nvPr/>
        </p:nvGrpSpPr>
        <p:grpSpPr bwMode="auto">
          <a:xfrm>
            <a:off x="6643693" y="2643208"/>
            <a:ext cx="571500" cy="571500"/>
            <a:chOff x="571472" y="3143248"/>
            <a:chExt cx="571504" cy="571504"/>
          </a:xfrm>
        </p:grpSpPr>
        <p:sp>
          <p:nvSpPr>
            <p:cNvPr id="16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cxnSp>
          <p:nvCxnSpPr>
            <p:cNvPr id="16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6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66" name="群組 208"/>
          <p:cNvGrpSpPr>
            <a:grpSpLocks/>
          </p:cNvGrpSpPr>
          <p:nvPr/>
        </p:nvGrpSpPr>
        <p:grpSpPr bwMode="auto">
          <a:xfrm>
            <a:off x="6643693" y="3286146"/>
            <a:ext cx="571500" cy="571500"/>
            <a:chOff x="571472" y="3143248"/>
            <a:chExt cx="571504" cy="571504"/>
          </a:xfrm>
        </p:grpSpPr>
        <p:sp>
          <p:nvSpPr>
            <p:cNvPr id="16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6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6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70" name="群組 208"/>
          <p:cNvGrpSpPr>
            <a:grpSpLocks/>
          </p:cNvGrpSpPr>
          <p:nvPr/>
        </p:nvGrpSpPr>
        <p:grpSpPr bwMode="auto">
          <a:xfrm>
            <a:off x="6643693" y="3929083"/>
            <a:ext cx="571500" cy="571500"/>
            <a:chOff x="571472" y="3143248"/>
            <a:chExt cx="571504" cy="571504"/>
          </a:xfrm>
        </p:grpSpPr>
        <p:sp>
          <p:nvSpPr>
            <p:cNvPr id="17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7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7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74" name="群組 208"/>
          <p:cNvGrpSpPr>
            <a:grpSpLocks/>
          </p:cNvGrpSpPr>
          <p:nvPr/>
        </p:nvGrpSpPr>
        <p:grpSpPr bwMode="auto">
          <a:xfrm>
            <a:off x="6000756" y="2643208"/>
            <a:ext cx="571500" cy="571500"/>
            <a:chOff x="571472" y="3143248"/>
            <a:chExt cx="571504" cy="571504"/>
          </a:xfrm>
        </p:grpSpPr>
        <p:sp>
          <p:nvSpPr>
            <p:cNvPr id="17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7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7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78" name="群組 208"/>
          <p:cNvGrpSpPr>
            <a:grpSpLocks/>
          </p:cNvGrpSpPr>
          <p:nvPr/>
        </p:nvGrpSpPr>
        <p:grpSpPr bwMode="auto">
          <a:xfrm>
            <a:off x="5357818" y="2643208"/>
            <a:ext cx="571500" cy="571500"/>
            <a:chOff x="571472" y="3143248"/>
            <a:chExt cx="571504" cy="571504"/>
          </a:xfrm>
        </p:grpSpPr>
        <p:sp>
          <p:nvSpPr>
            <p:cNvPr id="17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cxnSp>
          <p:nvCxnSpPr>
            <p:cNvPr id="18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8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82" name="群組 208"/>
          <p:cNvGrpSpPr>
            <a:grpSpLocks/>
          </p:cNvGrpSpPr>
          <p:nvPr/>
        </p:nvGrpSpPr>
        <p:grpSpPr bwMode="auto">
          <a:xfrm>
            <a:off x="5357818" y="3286146"/>
            <a:ext cx="571500" cy="571500"/>
            <a:chOff x="571472" y="3143248"/>
            <a:chExt cx="571504" cy="571504"/>
          </a:xfrm>
        </p:grpSpPr>
        <p:sp>
          <p:nvSpPr>
            <p:cNvPr id="18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8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8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86" name="群組 208"/>
          <p:cNvGrpSpPr>
            <a:grpSpLocks/>
          </p:cNvGrpSpPr>
          <p:nvPr/>
        </p:nvGrpSpPr>
        <p:grpSpPr bwMode="auto">
          <a:xfrm>
            <a:off x="6000756" y="3286146"/>
            <a:ext cx="571500" cy="571500"/>
            <a:chOff x="571472" y="3143248"/>
            <a:chExt cx="571504" cy="571504"/>
          </a:xfrm>
        </p:grpSpPr>
        <p:sp>
          <p:nvSpPr>
            <p:cNvPr id="18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8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8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90" name="群組 208"/>
          <p:cNvGrpSpPr>
            <a:grpSpLocks/>
          </p:cNvGrpSpPr>
          <p:nvPr/>
        </p:nvGrpSpPr>
        <p:grpSpPr bwMode="auto">
          <a:xfrm>
            <a:off x="6000756" y="3929083"/>
            <a:ext cx="571500" cy="571500"/>
            <a:chOff x="571472" y="3143248"/>
            <a:chExt cx="571504" cy="571504"/>
          </a:xfrm>
        </p:grpSpPr>
        <p:sp>
          <p:nvSpPr>
            <p:cNvPr id="19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9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9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94" name="群組 208"/>
          <p:cNvGrpSpPr>
            <a:grpSpLocks/>
          </p:cNvGrpSpPr>
          <p:nvPr/>
        </p:nvGrpSpPr>
        <p:grpSpPr bwMode="auto">
          <a:xfrm>
            <a:off x="5357818" y="3929083"/>
            <a:ext cx="571500" cy="571500"/>
            <a:chOff x="571472" y="3143248"/>
            <a:chExt cx="571504" cy="571504"/>
          </a:xfrm>
        </p:grpSpPr>
        <p:sp>
          <p:nvSpPr>
            <p:cNvPr id="19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9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9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sp>
        <p:nvSpPr>
          <p:cNvPr id="198" name="文字方塊 197"/>
          <p:cNvSpPr txBox="1"/>
          <p:nvPr/>
        </p:nvSpPr>
        <p:spPr>
          <a:xfrm>
            <a:off x="6000756" y="5214958"/>
            <a:ext cx="571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000" dirty="0">
                <a:solidFill>
                  <a:srgbClr val="00B0F0"/>
                </a:solidFill>
                <a:latin typeface="+mn-lt"/>
                <a:ea typeface="+mn-ea"/>
              </a:rPr>
              <a:t>Fn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rPr>
              <a:t>Shift</a:t>
            </a:r>
            <a:endParaRPr kumimoji="0" lang="zh-TW" altLang="en-US" sz="12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199" name="群組 114"/>
          <p:cNvGrpSpPr>
            <a:grpSpLocks/>
          </p:cNvGrpSpPr>
          <p:nvPr/>
        </p:nvGrpSpPr>
        <p:grpSpPr bwMode="auto">
          <a:xfrm>
            <a:off x="5286380" y="4071943"/>
            <a:ext cx="2571750" cy="1044575"/>
            <a:chOff x="5214942" y="3857628"/>
            <a:chExt cx="2571750" cy="1044575"/>
          </a:xfrm>
        </p:grpSpPr>
        <p:sp>
          <p:nvSpPr>
            <p:cNvPr id="200" name="手繪多邊形 199"/>
            <p:cNvSpPr/>
            <p:nvPr/>
          </p:nvSpPr>
          <p:spPr bwMode="auto">
            <a:xfrm>
              <a:off x="7358067" y="4614866"/>
              <a:ext cx="285750" cy="220662"/>
            </a:xfrm>
            <a:custGeom>
              <a:avLst/>
              <a:gdLst>
                <a:gd name="connsiteX0" fmla="*/ 311728 w 311728"/>
                <a:gd name="connsiteY0" fmla="*/ 0 h 363682"/>
                <a:gd name="connsiteX1" fmla="*/ 311728 w 311728"/>
                <a:gd name="connsiteY1" fmla="*/ 363682 h 363682"/>
                <a:gd name="connsiteX2" fmla="*/ 0 w 311728"/>
                <a:gd name="connsiteY2" fmla="*/ 363682 h 363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1728" h="363682">
                  <a:moveTo>
                    <a:pt x="311728" y="0"/>
                  </a:moveTo>
                  <a:lnTo>
                    <a:pt x="311728" y="363682"/>
                  </a:lnTo>
                  <a:lnTo>
                    <a:pt x="0" y="363682"/>
                  </a:lnTo>
                </a:path>
              </a:pathLst>
            </a:custGeom>
            <a:ln w="254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01" name="文字方塊 123"/>
            <p:cNvSpPr txBox="1">
              <a:spLocks noChangeArrowheads="1"/>
            </p:cNvSpPr>
            <p:nvPr/>
          </p:nvSpPr>
          <p:spPr bwMode="auto">
            <a:xfrm>
              <a:off x="7215192" y="385762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>
                  <a:solidFill>
                    <a:schemeClr val="bg1"/>
                  </a:solidFill>
                  <a:latin typeface="Corbel" pitchFamily="34" charset="0"/>
                </a:rPr>
                <a:t>Back</a:t>
              </a:r>
            </a:p>
          </p:txBody>
        </p:sp>
        <p:sp>
          <p:nvSpPr>
            <p:cNvPr id="202" name="文字方塊 124"/>
            <p:cNvSpPr txBox="1">
              <a:spLocks noChangeArrowheads="1"/>
            </p:cNvSpPr>
            <p:nvPr/>
          </p:nvSpPr>
          <p:spPr bwMode="auto">
            <a:xfrm>
              <a:off x="7215192" y="397192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 dirty="0">
                  <a:solidFill>
                    <a:schemeClr val="bg1"/>
                  </a:solidFill>
                  <a:latin typeface="Corbel" pitchFamily="34" charset="0"/>
                </a:rPr>
                <a:t>space</a:t>
              </a:r>
              <a:endParaRPr kumimoji="0" lang="zh-TW" altLang="en-US" sz="1200" dirty="0">
                <a:solidFill>
                  <a:schemeClr val="bg1"/>
                </a:solidFill>
                <a:latin typeface="Corbel" pitchFamily="34" charset="0"/>
              </a:endParaRPr>
            </a:p>
          </p:txBody>
        </p:sp>
        <p:cxnSp>
          <p:nvCxnSpPr>
            <p:cNvPr id="203" name="直線單箭頭接點 202"/>
            <p:cNvCxnSpPr/>
            <p:nvPr/>
          </p:nvCxnSpPr>
          <p:spPr bwMode="auto">
            <a:xfrm>
              <a:off x="6934204" y="4114803"/>
              <a:ext cx="17938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單箭頭接點 203"/>
            <p:cNvCxnSpPr/>
            <p:nvPr/>
          </p:nvCxnSpPr>
          <p:spPr bwMode="auto">
            <a:xfrm rot="10800000">
              <a:off x="5327654" y="4114803"/>
              <a:ext cx="180975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線單箭頭接點 204"/>
            <p:cNvCxnSpPr/>
            <p:nvPr/>
          </p:nvCxnSpPr>
          <p:spPr bwMode="auto">
            <a:xfrm rot="5400000">
              <a:off x="5974561" y="4783934"/>
              <a:ext cx="204788" cy="9525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文字方塊 205"/>
            <p:cNvSpPr txBox="1"/>
            <p:nvPr/>
          </p:nvSpPr>
          <p:spPr bwMode="auto">
            <a:xfrm>
              <a:off x="5214942" y="4686303"/>
              <a:ext cx="378630" cy="21544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End</a:t>
              </a:r>
              <a:endParaRPr kumimoji="0" lang="zh-TW" altLang="en-US" sz="8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07" name="文字方塊 206"/>
            <p:cNvSpPr txBox="1"/>
            <p:nvPr/>
          </p:nvSpPr>
          <p:spPr bwMode="auto">
            <a:xfrm>
              <a:off x="6858004" y="4686303"/>
              <a:ext cx="327025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PD</a:t>
              </a:r>
              <a:endParaRPr kumimoji="0" lang="zh-TW" altLang="en-US" sz="8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08" name="文字方塊 143"/>
          <p:cNvSpPr txBox="1">
            <a:spLocks noChangeArrowheads="1"/>
          </p:cNvSpPr>
          <p:nvPr/>
        </p:nvSpPr>
        <p:spPr bwMode="auto">
          <a:xfrm>
            <a:off x="5286380" y="2643183"/>
            <a:ext cx="2624137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                     !  $   (      @ %  )     #  ^  _</a:t>
            </a: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Q  R  U     W  T   I      E  Y  O      :   ;   P           </a:t>
            </a: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 A  F   J      S  G  K      D H  L            </a:t>
            </a: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 Z  V  M     X  B  &lt;      C  N  &gt;            </a:t>
            </a: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  </a:t>
            </a:r>
            <a:r>
              <a:rPr kumimoji="0" lang="en-US" altLang="zh-TW" sz="1400" b="1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, </a:t>
            </a:r>
            <a:r>
              <a:rPr kumimoji="0" lang="en-US" altLang="zh-TW" sz="1400" dirty="0">
                <a:solidFill>
                  <a:schemeClr val="bg1">
                    <a:lumMod val="65000"/>
                  </a:schemeClr>
                </a:solidFill>
                <a:latin typeface="Corbel" pitchFamily="34" charset="0"/>
              </a:rPr>
              <a:t>  .    ?</a:t>
            </a:r>
            <a:endParaRPr kumimoji="0" lang="zh-TW" altLang="en-US" sz="1400" dirty="0">
              <a:solidFill>
                <a:schemeClr val="bg1">
                  <a:lumMod val="65000"/>
                </a:schemeClr>
              </a:solidFill>
              <a:latin typeface="Corbel" pitchFamily="34" charset="0"/>
            </a:endParaRPr>
          </a:p>
        </p:txBody>
      </p:sp>
      <p:grpSp>
        <p:nvGrpSpPr>
          <p:cNvPr id="209" name="群組 146"/>
          <p:cNvGrpSpPr>
            <a:grpSpLocks/>
          </p:cNvGrpSpPr>
          <p:nvPr/>
        </p:nvGrpSpPr>
        <p:grpSpPr bwMode="auto">
          <a:xfrm>
            <a:off x="5357818" y="5214958"/>
            <a:ext cx="2500313" cy="533400"/>
            <a:chOff x="3143250" y="4643438"/>
            <a:chExt cx="2500313" cy="533400"/>
          </a:xfrm>
        </p:grpSpPr>
        <p:sp>
          <p:nvSpPr>
            <p:cNvPr id="210" name="文字方塊 113"/>
            <p:cNvSpPr txBox="1">
              <a:spLocks noChangeArrowheads="1"/>
            </p:cNvSpPr>
            <p:nvPr/>
          </p:nvSpPr>
          <p:spPr bwMode="auto">
            <a:xfrm>
              <a:off x="5072063" y="464343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 dirty="0">
                  <a:solidFill>
                    <a:schemeClr val="bg1"/>
                  </a:solidFill>
                  <a:latin typeface="Corbel" pitchFamily="34" charset="0"/>
                </a:rPr>
                <a:t>Enter</a:t>
              </a:r>
              <a:endParaRPr kumimoji="0" lang="zh-TW" altLang="en-US" sz="1200" dirty="0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211" name="文字方塊 210"/>
            <p:cNvSpPr txBox="1"/>
            <p:nvPr/>
          </p:nvSpPr>
          <p:spPr>
            <a:xfrm>
              <a:off x="3143250" y="4929188"/>
              <a:ext cx="333746" cy="21544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Ins</a:t>
              </a:r>
              <a:endParaRPr kumimoji="0" lang="zh-TW" altLang="en-US" sz="8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12" name="文字方塊 211"/>
            <p:cNvSpPr txBox="1"/>
            <p:nvPr/>
          </p:nvSpPr>
          <p:spPr>
            <a:xfrm>
              <a:off x="4714875" y="4929188"/>
              <a:ext cx="344966" cy="21544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Del</a:t>
              </a:r>
              <a:endParaRPr kumimoji="0" lang="zh-TW" altLang="en-US" sz="8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13" name="文字方塊 212"/>
            <p:cNvSpPr txBox="1"/>
            <p:nvPr/>
          </p:nvSpPr>
          <p:spPr>
            <a:xfrm>
              <a:off x="4500563" y="4714876"/>
              <a:ext cx="500062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214" name="文字方塊 213"/>
          <p:cNvSpPr txBox="1"/>
          <p:nvPr/>
        </p:nvSpPr>
        <p:spPr>
          <a:xfrm>
            <a:off x="5286380" y="2786059"/>
            <a:ext cx="2643187" cy="307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      </a:t>
            </a:r>
            <a:r>
              <a:rPr kumimoji="0" lang="en-US" altLang="zh-TW" sz="12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/     </a:t>
            </a:r>
            <a:r>
              <a:rPr kumimoji="0" lang="en-US" altLang="zh-TW" sz="1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en-US" altLang="zh-TW" sz="24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7     8     9     </a:t>
            </a:r>
            <a:r>
              <a:rPr kumimoji="0" lang="en-US" altLang="zh-TW" sz="12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0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4     5     6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1     2     3     </a:t>
            </a:r>
            <a:r>
              <a:rPr kumimoji="0" lang="en-US" altLang="zh-TW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altLang="zh-TW" sz="8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    </a:t>
            </a:r>
            <a:r>
              <a:rPr kumimoji="0" lang="en-US" altLang="zh-TW" sz="8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0            </a:t>
            </a:r>
          </a:p>
        </p:txBody>
      </p:sp>
      <p:grpSp>
        <p:nvGrpSpPr>
          <p:cNvPr id="215" name="群組 119"/>
          <p:cNvGrpSpPr>
            <a:grpSpLocks/>
          </p:cNvGrpSpPr>
          <p:nvPr/>
        </p:nvGrpSpPr>
        <p:grpSpPr bwMode="auto">
          <a:xfrm>
            <a:off x="5286380" y="2714621"/>
            <a:ext cx="2500312" cy="1073150"/>
            <a:chOff x="3071813" y="2143125"/>
            <a:chExt cx="2500312" cy="1073150"/>
          </a:xfrm>
        </p:grpSpPr>
        <p:sp>
          <p:nvSpPr>
            <p:cNvPr id="216" name="文字方塊 215"/>
            <p:cNvSpPr txBox="1"/>
            <p:nvPr/>
          </p:nvSpPr>
          <p:spPr>
            <a:xfrm>
              <a:off x="3143250" y="2143125"/>
              <a:ext cx="582613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200" b="1" dirty="0">
                  <a:solidFill>
                    <a:schemeClr val="bg1"/>
                  </a:solidFill>
                  <a:latin typeface="+mn-lt"/>
                  <a:ea typeface="+mn-ea"/>
                </a:rPr>
                <a:t>Num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200" b="1" dirty="0">
                  <a:solidFill>
                    <a:schemeClr val="bg1"/>
                  </a:solidFill>
                  <a:latin typeface="+mn-lt"/>
                  <a:ea typeface="+mn-ea"/>
                </a:rPr>
                <a:t>Lock</a:t>
              </a:r>
              <a:endParaRPr kumimoji="0" lang="zh-TW" altLang="en-US" sz="1200" b="1" dirty="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217" name="文字方塊 216"/>
            <p:cNvSpPr txBox="1"/>
            <p:nvPr/>
          </p:nvSpPr>
          <p:spPr>
            <a:xfrm>
              <a:off x="4572000" y="2286000"/>
              <a:ext cx="428625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* </a:t>
              </a:r>
            </a:p>
          </p:txBody>
        </p:sp>
        <p:sp>
          <p:nvSpPr>
            <p:cNvPr id="218" name="文字方塊 217"/>
            <p:cNvSpPr txBox="1"/>
            <p:nvPr/>
          </p:nvSpPr>
          <p:spPr>
            <a:xfrm>
              <a:off x="5214938" y="2214562"/>
              <a:ext cx="357187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-</a:t>
              </a:r>
            </a:p>
          </p:txBody>
        </p:sp>
        <p:cxnSp>
          <p:nvCxnSpPr>
            <p:cNvPr id="219" name="直線單箭頭接點 218"/>
            <p:cNvCxnSpPr/>
            <p:nvPr/>
          </p:nvCxnSpPr>
          <p:spPr>
            <a:xfrm rot="5400000" flipH="1" flipV="1">
              <a:off x="3822701" y="3106737"/>
              <a:ext cx="214312" cy="1587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文字方塊 219"/>
            <p:cNvSpPr txBox="1"/>
            <p:nvPr/>
          </p:nvSpPr>
          <p:spPr>
            <a:xfrm>
              <a:off x="3071813" y="3000375"/>
              <a:ext cx="349776" cy="21544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 err="1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Hm</a:t>
              </a:r>
              <a:endParaRPr kumimoji="0" lang="zh-TW" altLang="en-US" sz="8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21" name="文字方塊 220"/>
            <p:cNvSpPr txBox="1"/>
            <p:nvPr/>
          </p:nvSpPr>
          <p:spPr>
            <a:xfrm>
              <a:off x="4714875" y="3000375"/>
              <a:ext cx="327025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PU</a:t>
              </a:r>
              <a:endParaRPr kumimoji="0" lang="zh-TW" altLang="en-US" sz="800" b="1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222" name="群組 221"/>
          <p:cNvGrpSpPr/>
          <p:nvPr/>
        </p:nvGrpSpPr>
        <p:grpSpPr>
          <a:xfrm>
            <a:off x="2610000" y="1905753"/>
            <a:ext cx="428628" cy="428628"/>
            <a:chOff x="2714612" y="285728"/>
            <a:chExt cx="428628" cy="428628"/>
          </a:xfrm>
        </p:grpSpPr>
        <p:cxnSp>
          <p:nvCxnSpPr>
            <p:cNvPr id="223" name="直線接點 222"/>
            <p:cNvCxnSpPr/>
            <p:nvPr/>
          </p:nvCxnSpPr>
          <p:spPr>
            <a:xfrm rot="5400000">
              <a:off x="2893207" y="321447"/>
              <a:ext cx="7143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線接點 223"/>
            <p:cNvCxnSpPr/>
            <p:nvPr/>
          </p:nvCxnSpPr>
          <p:spPr>
            <a:xfrm rot="5400000">
              <a:off x="2893207" y="678637"/>
              <a:ext cx="7143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線接點 224"/>
            <p:cNvCxnSpPr/>
            <p:nvPr/>
          </p:nvCxnSpPr>
          <p:spPr>
            <a:xfrm rot="10800000">
              <a:off x="3071802" y="500042"/>
              <a:ext cx="7143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直線接點 225"/>
            <p:cNvCxnSpPr/>
            <p:nvPr/>
          </p:nvCxnSpPr>
          <p:spPr>
            <a:xfrm rot="10800000">
              <a:off x="2714612" y="500042"/>
              <a:ext cx="7143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直線接點 226"/>
            <p:cNvCxnSpPr/>
            <p:nvPr/>
          </p:nvCxnSpPr>
          <p:spPr>
            <a:xfrm rot="5400000">
              <a:off x="2786050" y="571480"/>
              <a:ext cx="71438" cy="7143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直線接點 227"/>
            <p:cNvCxnSpPr/>
            <p:nvPr/>
          </p:nvCxnSpPr>
          <p:spPr>
            <a:xfrm rot="5400000">
              <a:off x="3000364" y="357166"/>
              <a:ext cx="71438" cy="7143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直線接點 228"/>
            <p:cNvCxnSpPr/>
            <p:nvPr/>
          </p:nvCxnSpPr>
          <p:spPr>
            <a:xfrm rot="16200000" flipV="1">
              <a:off x="2786050" y="357166"/>
              <a:ext cx="61914" cy="61914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直線接點 229"/>
            <p:cNvCxnSpPr/>
            <p:nvPr/>
          </p:nvCxnSpPr>
          <p:spPr>
            <a:xfrm rot="16200000" flipV="1">
              <a:off x="3000364" y="571480"/>
              <a:ext cx="61914" cy="61914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文字方塊 230"/>
          <p:cNvSpPr txBox="1"/>
          <p:nvPr/>
        </p:nvSpPr>
        <p:spPr>
          <a:xfrm>
            <a:off x="1285852" y="6000769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The number keys are available.</a:t>
            </a:r>
          </a:p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( 0, 1, 2, 3, 4, 5, 6, 7, 8, 9, +, -, *, /, ., Num-lock, Back-space, Enter )</a:t>
            </a:r>
            <a:endParaRPr lang="zh-TW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2" name="文字方塊 231"/>
          <p:cNvSpPr txBox="1"/>
          <p:nvPr/>
        </p:nvSpPr>
        <p:spPr>
          <a:xfrm>
            <a:off x="5214942" y="6000769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The control keys are available.</a:t>
            </a:r>
          </a:p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( +, -, &amp;, /, Home, End, PU, PD, </a:t>
            </a:r>
            <a:r>
              <a:rPr lang="en-US" altLang="zh-TW" sz="1200" dirty="0" smtClean="0">
                <a:latin typeface="YouYuan"/>
                <a:ea typeface="YouYuan"/>
                <a:cs typeface="Arial" pitchFamily="34" charset="0"/>
              </a:rPr>
              <a:t>↑, ↓,→,←</a:t>
            </a:r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 , Num-lock, Back-space, Del, Enter )</a:t>
            </a:r>
            <a:endParaRPr lang="zh-TW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標題 1"/>
          <p:cNvSpPr txBox="1">
            <a:spLocks/>
          </p:cNvSpPr>
          <p:nvPr/>
        </p:nvSpPr>
        <p:spPr>
          <a:xfrm>
            <a:off x="500034" y="214290"/>
            <a:ext cx="8229600" cy="1295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800" b="1" i="0" u="none" strike="noStrike" kern="1200" cap="none" spc="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Security Keypad Usage-1</a:t>
            </a:r>
            <a:endParaRPr kumimoji="1" lang="zh-TW" altLang="en-US" sz="38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34" name="群組 233"/>
          <p:cNvGrpSpPr/>
          <p:nvPr/>
        </p:nvGrpSpPr>
        <p:grpSpPr>
          <a:xfrm>
            <a:off x="6469200" y="1894953"/>
            <a:ext cx="428628" cy="428628"/>
            <a:chOff x="2714612" y="285728"/>
            <a:chExt cx="428628" cy="428628"/>
          </a:xfrm>
        </p:grpSpPr>
        <p:cxnSp>
          <p:nvCxnSpPr>
            <p:cNvPr id="235" name="直線接點 234"/>
            <p:cNvCxnSpPr/>
            <p:nvPr/>
          </p:nvCxnSpPr>
          <p:spPr>
            <a:xfrm rot="5400000">
              <a:off x="2893207" y="321447"/>
              <a:ext cx="71438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線接點 235"/>
            <p:cNvCxnSpPr/>
            <p:nvPr/>
          </p:nvCxnSpPr>
          <p:spPr>
            <a:xfrm rot="5400000">
              <a:off x="2893207" y="678637"/>
              <a:ext cx="71438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線接點 236"/>
            <p:cNvCxnSpPr/>
            <p:nvPr/>
          </p:nvCxnSpPr>
          <p:spPr>
            <a:xfrm rot="10800000">
              <a:off x="3071802" y="500042"/>
              <a:ext cx="71438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線接點 237"/>
            <p:cNvCxnSpPr/>
            <p:nvPr/>
          </p:nvCxnSpPr>
          <p:spPr>
            <a:xfrm rot="10800000">
              <a:off x="2714612" y="500042"/>
              <a:ext cx="71438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線接點 238"/>
            <p:cNvCxnSpPr/>
            <p:nvPr/>
          </p:nvCxnSpPr>
          <p:spPr>
            <a:xfrm rot="5400000">
              <a:off x="2786050" y="571480"/>
              <a:ext cx="71438" cy="7143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線接點 239"/>
            <p:cNvCxnSpPr/>
            <p:nvPr/>
          </p:nvCxnSpPr>
          <p:spPr>
            <a:xfrm rot="5400000">
              <a:off x="3000364" y="357166"/>
              <a:ext cx="71438" cy="7143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線接點 240"/>
            <p:cNvCxnSpPr/>
            <p:nvPr/>
          </p:nvCxnSpPr>
          <p:spPr>
            <a:xfrm rot="16200000" flipV="1">
              <a:off x="2786050" y="357166"/>
              <a:ext cx="61914" cy="61914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線接點 241"/>
            <p:cNvCxnSpPr/>
            <p:nvPr/>
          </p:nvCxnSpPr>
          <p:spPr>
            <a:xfrm rot="16200000" flipV="1">
              <a:off x="3000364" y="571480"/>
              <a:ext cx="61914" cy="61914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3" name="投影片編號版面配置區 2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altLang="zh-TW" smtClean="0"/>
              <a:pPr/>
              <a:t>7</a:t>
            </a:fld>
            <a:r>
              <a:rPr lang="en-US" altLang="zh-TW" smtClean="0"/>
              <a:t>/8</a:t>
            </a:r>
            <a:endParaRPr lang="en-US" altLang="en-US" dirty="0"/>
          </a:p>
        </p:txBody>
      </p:sp>
      <p:sp>
        <p:nvSpPr>
          <p:cNvPr id="244" name="文字版面配置區 2"/>
          <p:cNvSpPr txBox="1">
            <a:spLocks/>
          </p:cNvSpPr>
          <p:nvPr/>
        </p:nvSpPr>
        <p:spPr>
          <a:xfrm>
            <a:off x="500034" y="1214422"/>
            <a:ext cx="8001056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lvl="0" indent="-342900">
              <a:spcBef>
                <a:spcPts val="700"/>
              </a:spcBef>
              <a:buClr>
                <a:srgbClr val="C00000"/>
              </a:buClr>
              <a:buSzPct val="95000"/>
              <a:buFont typeface="Wingdings" pitchFamily="2" charset="2"/>
              <a:buChar char="u"/>
              <a:defRPr/>
            </a:pPr>
            <a:r>
              <a:rPr kumimoji="1" lang="en-US" altLang="zh-TW" sz="2000" b="1" dirty="0" smtClean="0">
                <a:solidFill>
                  <a:srgbClr val="FA9600"/>
                </a:solidFill>
              </a:rPr>
              <a:t>Press “</a:t>
            </a:r>
            <a:r>
              <a:rPr kumimoji="1" lang="en-US" altLang="zh-TW" sz="2000" b="1" dirty="0" smtClean="0"/>
              <a:t>Num-lock</a:t>
            </a:r>
            <a:r>
              <a:rPr kumimoji="1" lang="en-US" altLang="zh-TW" sz="2000" b="1" dirty="0" smtClean="0">
                <a:solidFill>
                  <a:srgbClr val="FA9600"/>
                </a:solidFill>
              </a:rPr>
              <a:t>” key to select the number or control keys.</a:t>
            </a:r>
            <a:endParaRPr kumimoji="1" lang="en-US" altLang="zh-TW" sz="44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99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5" name="圓角矩形 244"/>
          <p:cNvSpPr/>
          <p:nvPr/>
        </p:nvSpPr>
        <p:spPr>
          <a:xfrm>
            <a:off x="5357818" y="1928802"/>
            <a:ext cx="928694" cy="42862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zh-TW" sz="1400" b="1" dirty="0" smtClean="0">
                <a:solidFill>
                  <a:srgbClr val="FA9600"/>
                </a:solidFill>
                <a:latin typeface="Corbel" pitchFamily="34" charset="0"/>
              </a:rPr>
              <a:t>Security</a:t>
            </a:r>
            <a:endParaRPr lang="zh-TW" altLang="en-US" sz="1400" b="1" dirty="0" smtClean="0">
              <a:solidFill>
                <a:srgbClr val="FA9600"/>
              </a:solidFill>
              <a:latin typeface="Corbel" pitchFamily="34" charset="0"/>
            </a:endParaRPr>
          </a:p>
          <a:p>
            <a:pPr algn="ctr">
              <a:defRPr/>
            </a:pPr>
            <a:r>
              <a:rPr lang="en-US" altLang="zh-TW" sz="1400" b="1" dirty="0" smtClean="0">
                <a:solidFill>
                  <a:srgbClr val="FA9600"/>
                </a:solidFill>
                <a:latin typeface="Corbel" pitchFamily="34" charset="0"/>
              </a:rPr>
              <a:t> Keypad</a:t>
            </a:r>
            <a:endParaRPr lang="zh-TW" altLang="en-US" sz="1400" b="1" dirty="0" smtClean="0">
              <a:solidFill>
                <a:srgbClr val="FA9600"/>
              </a:solidFill>
              <a:latin typeface="Corbel" pitchFamily="34" charset="0"/>
            </a:endParaRPr>
          </a:p>
        </p:txBody>
      </p:sp>
      <p:sp>
        <p:nvSpPr>
          <p:cNvPr id="246" name="圓角矩形 245"/>
          <p:cNvSpPr/>
          <p:nvPr/>
        </p:nvSpPr>
        <p:spPr>
          <a:xfrm>
            <a:off x="1500166" y="1928802"/>
            <a:ext cx="928694" cy="42862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zh-TW" sz="1400" b="1" dirty="0" smtClean="0">
                <a:solidFill>
                  <a:srgbClr val="FA9600"/>
                </a:solidFill>
                <a:latin typeface="Corbel" pitchFamily="34" charset="0"/>
              </a:rPr>
              <a:t>Security</a:t>
            </a:r>
            <a:endParaRPr lang="zh-TW" altLang="en-US" sz="1400" b="1" dirty="0" smtClean="0">
              <a:solidFill>
                <a:srgbClr val="FA9600"/>
              </a:solidFill>
              <a:latin typeface="Corbel" pitchFamily="34" charset="0"/>
            </a:endParaRPr>
          </a:p>
          <a:p>
            <a:pPr algn="ctr">
              <a:defRPr/>
            </a:pPr>
            <a:r>
              <a:rPr lang="en-US" altLang="zh-TW" sz="1400" b="1" dirty="0" smtClean="0">
                <a:solidFill>
                  <a:srgbClr val="FA9600"/>
                </a:solidFill>
                <a:latin typeface="Corbel" pitchFamily="34" charset="0"/>
              </a:rPr>
              <a:t> Keypad</a:t>
            </a:r>
            <a:endParaRPr lang="zh-TW" altLang="en-US" sz="1400" b="1" dirty="0" smtClean="0">
              <a:solidFill>
                <a:srgbClr val="FA9600"/>
              </a:solidFill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矩形 356"/>
          <p:cNvSpPr/>
          <p:nvPr/>
        </p:nvSpPr>
        <p:spPr>
          <a:xfrm>
            <a:off x="0" y="1785902"/>
            <a:ext cx="785818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142845" y="1714520"/>
            <a:ext cx="2786063" cy="4214812"/>
          </a:xfrm>
          <a:prstGeom prst="roundRect">
            <a:avLst>
              <a:gd name="adj" fmla="val 461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圓角矩形 6"/>
          <p:cNvSpPr>
            <a:spLocks noChangeArrowheads="1"/>
          </p:cNvSpPr>
          <p:nvPr/>
        </p:nvSpPr>
        <p:spPr bwMode="auto">
          <a:xfrm>
            <a:off x="214283" y="1785957"/>
            <a:ext cx="2643187" cy="4071938"/>
          </a:xfrm>
          <a:prstGeom prst="roundRect">
            <a:avLst>
              <a:gd name="adj" fmla="val 2028"/>
            </a:avLst>
          </a:prstGeom>
          <a:solidFill>
            <a:schemeClr val="bg1">
              <a:lumMod val="95000"/>
            </a:schemeClr>
          </a:solidFill>
          <a:ln w="25400" algn="ctr">
            <a:noFill/>
            <a:round/>
            <a:headEnd/>
            <a:tailEnd/>
          </a:ln>
          <a:effectLst>
            <a:prstShdw prst="shdw17" dist="17961" dir="13500000">
              <a:schemeClr val="bg2"/>
            </a:prst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8" name="群組 208"/>
          <p:cNvGrpSpPr>
            <a:grpSpLocks/>
          </p:cNvGrpSpPr>
          <p:nvPr/>
        </p:nvGrpSpPr>
        <p:grpSpPr bwMode="auto">
          <a:xfrm>
            <a:off x="1571595" y="4572020"/>
            <a:ext cx="571500" cy="571500"/>
            <a:chOff x="571472" y="3143248"/>
            <a:chExt cx="571504" cy="571504"/>
          </a:xfrm>
        </p:grpSpPr>
        <p:sp>
          <p:nvSpPr>
            <p:cNvPr id="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2" name="群組 208"/>
          <p:cNvGrpSpPr>
            <a:grpSpLocks/>
          </p:cNvGrpSpPr>
          <p:nvPr/>
        </p:nvGrpSpPr>
        <p:grpSpPr bwMode="auto">
          <a:xfrm>
            <a:off x="285720" y="4572020"/>
            <a:ext cx="571500" cy="571500"/>
            <a:chOff x="571472" y="3143248"/>
            <a:chExt cx="571504" cy="571504"/>
          </a:xfrm>
        </p:grpSpPr>
        <p:sp>
          <p:nvSpPr>
            <p:cNvPr id="1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6" name="群組 208"/>
          <p:cNvGrpSpPr>
            <a:grpSpLocks/>
          </p:cNvGrpSpPr>
          <p:nvPr/>
        </p:nvGrpSpPr>
        <p:grpSpPr bwMode="auto">
          <a:xfrm>
            <a:off x="928658" y="4572020"/>
            <a:ext cx="571500" cy="571500"/>
            <a:chOff x="571472" y="3143248"/>
            <a:chExt cx="571504" cy="571504"/>
          </a:xfrm>
        </p:grpSpPr>
        <p:sp>
          <p:nvSpPr>
            <p:cNvPr id="1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0" name="群組 208"/>
          <p:cNvGrpSpPr>
            <a:grpSpLocks/>
          </p:cNvGrpSpPr>
          <p:nvPr/>
        </p:nvGrpSpPr>
        <p:grpSpPr bwMode="auto">
          <a:xfrm>
            <a:off x="285720" y="5214957"/>
            <a:ext cx="571500" cy="571500"/>
            <a:chOff x="571472" y="3143248"/>
            <a:chExt cx="571504" cy="571504"/>
          </a:xfrm>
        </p:grpSpPr>
        <p:sp>
          <p:nvSpPr>
            <p:cNvPr id="2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4" name="群組 208"/>
          <p:cNvGrpSpPr>
            <a:grpSpLocks/>
          </p:cNvGrpSpPr>
          <p:nvPr/>
        </p:nvGrpSpPr>
        <p:grpSpPr bwMode="auto">
          <a:xfrm>
            <a:off x="928662" y="5214950"/>
            <a:ext cx="571500" cy="571500"/>
            <a:chOff x="571472" y="3143248"/>
            <a:chExt cx="571504" cy="571504"/>
          </a:xfrm>
        </p:grpSpPr>
        <p:sp>
          <p:nvSpPr>
            <p:cNvPr id="2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rgbClr val="00B0F0"/>
                </a:solidFill>
                <a:latin typeface="+mn-lt"/>
                <a:ea typeface="+mn-ea"/>
              </a:endParaRPr>
            </a:p>
          </p:txBody>
        </p:sp>
        <p:cxnSp>
          <p:nvCxnSpPr>
            <p:cNvPr id="2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8" name="群組 208"/>
          <p:cNvGrpSpPr>
            <a:grpSpLocks/>
          </p:cNvGrpSpPr>
          <p:nvPr/>
        </p:nvGrpSpPr>
        <p:grpSpPr bwMode="auto">
          <a:xfrm>
            <a:off x="1571595" y="5214957"/>
            <a:ext cx="571500" cy="571500"/>
            <a:chOff x="571472" y="3143248"/>
            <a:chExt cx="571504" cy="571504"/>
          </a:xfrm>
        </p:grpSpPr>
        <p:sp>
          <p:nvSpPr>
            <p:cNvPr id="2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3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3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32" name="群組 208"/>
          <p:cNvGrpSpPr>
            <a:grpSpLocks/>
          </p:cNvGrpSpPr>
          <p:nvPr/>
        </p:nvGrpSpPr>
        <p:grpSpPr bwMode="auto">
          <a:xfrm>
            <a:off x="2214533" y="4572020"/>
            <a:ext cx="571500" cy="1214437"/>
            <a:chOff x="571472" y="3143248"/>
            <a:chExt cx="571504" cy="571504"/>
          </a:xfrm>
        </p:grpSpPr>
        <p:sp>
          <p:nvSpPr>
            <p:cNvPr id="3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3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3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36" name="群組 208"/>
          <p:cNvGrpSpPr>
            <a:grpSpLocks/>
          </p:cNvGrpSpPr>
          <p:nvPr/>
        </p:nvGrpSpPr>
        <p:grpSpPr bwMode="auto">
          <a:xfrm>
            <a:off x="2214533" y="2643207"/>
            <a:ext cx="571500" cy="571500"/>
            <a:chOff x="571472" y="3143248"/>
            <a:chExt cx="571504" cy="571504"/>
          </a:xfrm>
        </p:grpSpPr>
        <p:sp>
          <p:nvSpPr>
            <p:cNvPr id="3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3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3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40" name="群組 208"/>
          <p:cNvGrpSpPr>
            <a:grpSpLocks/>
          </p:cNvGrpSpPr>
          <p:nvPr/>
        </p:nvGrpSpPr>
        <p:grpSpPr bwMode="auto">
          <a:xfrm>
            <a:off x="2214533" y="3286145"/>
            <a:ext cx="571500" cy="571500"/>
            <a:chOff x="571472" y="3143248"/>
            <a:chExt cx="571504" cy="571504"/>
          </a:xfrm>
        </p:grpSpPr>
        <p:sp>
          <p:nvSpPr>
            <p:cNvPr id="4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4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4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44" name="群組 208"/>
          <p:cNvGrpSpPr>
            <a:grpSpLocks/>
          </p:cNvGrpSpPr>
          <p:nvPr/>
        </p:nvGrpSpPr>
        <p:grpSpPr bwMode="auto">
          <a:xfrm>
            <a:off x="2214533" y="3929082"/>
            <a:ext cx="571500" cy="571500"/>
            <a:chOff x="571472" y="3143248"/>
            <a:chExt cx="571504" cy="571504"/>
          </a:xfrm>
        </p:grpSpPr>
        <p:sp>
          <p:nvSpPr>
            <p:cNvPr id="4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4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4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48" name="群組 208"/>
          <p:cNvGrpSpPr>
            <a:grpSpLocks/>
          </p:cNvGrpSpPr>
          <p:nvPr/>
        </p:nvGrpSpPr>
        <p:grpSpPr bwMode="auto">
          <a:xfrm>
            <a:off x="1571595" y="2643207"/>
            <a:ext cx="571500" cy="571500"/>
            <a:chOff x="571472" y="3143248"/>
            <a:chExt cx="571504" cy="571504"/>
          </a:xfrm>
        </p:grpSpPr>
        <p:sp>
          <p:nvSpPr>
            <p:cNvPr id="4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5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5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52" name="群組 208"/>
          <p:cNvGrpSpPr>
            <a:grpSpLocks/>
          </p:cNvGrpSpPr>
          <p:nvPr/>
        </p:nvGrpSpPr>
        <p:grpSpPr bwMode="auto">
          <a:xfrm>
            <a:off x="1571595" y="3286145"/>
            <a:ext cx="571500" cy="571500"/>
            <a:chOff x="571472" y="3143248"/>
            <a:chExt cx="571504" cy="571504"/>
          </a:xfrm>
        </p:grpSpPr>
        <p:sp>
          <p:nvSpPr>
            <p:cNvPr id="5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5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5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56" name="群組 208"/>
          <p:cNvGrpSpPr>
            <a:grpSpLocks/>
          </p:cNvGrpSpPr>
          <p:nvPr/>
        </p:nvGrpSpPr>
        <p:grpSpPr bwMode="auto">
          <a:xfrm>
            <a:off x="1571595" y="3929082"/>
            <a:ext cx="571500" cy="571500"/>
            <a:chOff x="571472" y="3143248"/>
            <a:chExt cx="571504" cy="571504"/>
          </a:xfrm>
        </p:grpSpPr>
        <p:sp>
          <p:nvSpPr>
            <p:cNvPr id="5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5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5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60" name="群組 208"/>
          <p:cNvGrpSpPr>
            <a:grpSpLocks/>
          </p:cNvGrpSpPr>
          <p:nvPr/>
        </p:nvGrpSpPr>
        <p:grpSpPr bwMode="auto">
          <a:xfrm>
            <a:off x="928658" y="2643207"/>
            <a:ext cx="571500" cy="571500"/>
            <a:chOff x="571472" y="3143248"/>
            <a:chExt cx="571504" cy="571504"/>
          </a:xfrm>
        </p:grpSpPr>
        <p:sp>
          <p:nvSpPr>
            <p:cNvPr id="6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6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6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64" name="群組 208"/>
          <p:cNvGrpSpPr>
            <a:grpSpLocks/>
          </p:cNvGrpSpPr>
          <p:nvPr/>
        </p:nvGrpSpPr>
        <p:grpSpPr bwMode="auto">
          <a:xfrm>
            <a:off x="285720" y="2643207"/>
            <a:ext cx="571500" cy="571500"/>
            <a:chOff x="571472" y="3143248"/>
            <a:chExt cx="571504" cy="571504"/>
          </a:xfrm>
        </p:grpSpPr>
        <p:sp>
          <p:nvSpPr>
            <p:cNvPr id="6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6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6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68" name="群組 208"/>
          <p:cNvGrpSpPr>
            <a:grpSpLocks/>
          </p:cNvGrpSpPr>
          <p:nvPr/>
        </p:nvGrpSpPr>
        <p:grpSpPr bwMode="auto">
          <a:xfrm>
            <a:off x="285720" y="3286145"/>
            <a:ext cx="571500" cy="571500"/>
            <a:chOff x="571472" y="3143248"/>
            <a:chExt cx="571504" cy="571504"/>
          </a:xfrm>
        </p:grpSpPr>
        <p:sp>
          <p:nvSpPr>
            <p:cNvPr id="6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7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7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72" name="群組 208"/>
          <p:cNvGrpSpPr>
            <a:grpSpLocks/>
          </p:cNvGrpSpPr>
          <p:nvPr/>
        </p:nvGrpSpPr>
        <p:grpSpPr bwMode="auto">
          <a:xfrm>
            <a:off x="928658" y="3286145"/>
            <a:ext cx="571500" cy="571500"/>
            <a:chOff x="571472" y="3143248"/>
            <a:chExt cx="571504" cy="571504"/>
          </a:xfrm>
        </p:grpSpPr>
        <p:sp>
          <p:nvSpPr>
            <p:cNvPr id="7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7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7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76" name="群組 208"/>
          <p:cNvGrpSpPr>
            <a:grpSpLocks/>
          </p:cNvGrpSpPr>
          <p:nvPr/>
        </p:nvGrpSpPr>
        <p:grpSpPr bwMode="auto">
          <a:xfrm>
            <a:off x="928658" y="3929082"/>
            <a:ext cx="571500" cy="571500"/>
            <a:chOff x="571472" y="3143248"/>
            <a:chExt cx="571504" cy="571504"/>
          </a:xfrm>
        </p:grpSpPr>
        <p:sp>
          <p:nvSpPr>
            <p:cNvPr id="7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7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7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80" name="群組 208"/>
          <p:cNvGrpSpPr>
            <a:grpSpLocks/>
          </p:cNvGrpSpPr>
          <p:nvPr/>
        </p:nvGrpSpPr>
        <p:grpSpPr bwMode="auto">
          <a:xfrm>
            <a:off x="285720" y="3929082"/>
            <a:ext cx="571500" cy="571500"/>
            <a:chOff x="571472" y="3143248"/>
            <a:chExt cx="571504" cy="571504"/>
          </a:xfrm>
        </p:grpSpPr>
        <p:sp>
          <p:nvSpPr>
            <p:cNvPr id="8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8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8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sp>
        <p:nvSpPr>
          <p:cNvPr id="84" name="橢圓 83"/>
          <p:cNvSpPr/>
          <p:nvPr/>
        </p:nvSpPr>
        <p:spPr>
          <a:xfrm>
            <a:off x="428595" y="2286020"/>
            <a:ext cx="142875" cy="1428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86" name="文字方塊 85"/>
          <p:cNvSpPr txBox="1"/>
          <p:nvPr/>
        </p:nvSpPr>
        <p:spPr>
          <a:xfrm>
            <a:off x="928662" y="5214950"/>
            <a:ext cx="571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000" dirty="0">
                <a:solidFill>
                  <a:srgbClr val="00B0F0"/>
                </a:solidFill>
                <a:latin typeface="+mn-lt"/>
                <a:ea typeface="+mn-ea"/>
              </a:rPr>
              <a:t>Fn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Shift</a:t>
            </a:r>
            <a:endParaRPr kumimoji="0" lang="zh-TW" altLang="en-US" sz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89" name="群組 114"/>
          <p:cNvGrpSpPr>
            <a:grpSpLocks/>
          </p:cNvGrpSpPr>
          <p:nvPr/>
        </p:nvGrpSpPr>
        <p:grpSpPr bwMode="auto">
          <a:xfrm>
            <a:off x="214283" y="4071957"/>
            <a:ext cx="2571750" cy="1044575"/>
            <a:chOff x="5214942" y="3857628"/>
            <a:chExt cx="2571750" cy="1044575"/>
          </a:xfrm>
        </p:grpSpPr>
        <p:sp>
          <p:nvSpPr>
            <p:cNvPr id="90" name="手繪多邊形 89"/>
            <p:cNvSpPr/>
            <p:nvPr/>
          </p:nvSpPr>
          <p:spPr bwMode="auto">
            <a:xfrm>
              <a:off x="7358067" y="4614866"/>
              <a:ext cx="285750" cy="220662"/>
            </a:xfrm>
            <a:custGeom>
              <a:avLst/>
              <a:gdLst>
                <a:gd name="connsiteX0" fmla="*/ 311728 w 311728"/>
                <a:gd name="connsiteY0" fmla="*/ 0 h 363682"/>
                <a:gd name="connsiteX1" fmla="*/ 311728 w 311728"/>
                <a:gd name="connsiteY1" fmla="*/ 363682 h 363682"/>
                <a:gd name="connsiteX2" fmla="*/ 0 w 311728"/>
                <a:gd name="connsiteY2" fmla="*/ 363682 h 363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1728" h="363682">
                  <a:moveTo>
                    <a:pt x="311728" y="0"/>
                  </a:moveTo>
                  <a:lnTo>
                    <a:pt x="311728" y="363682"/>
                  </a:lnTo>
                  <a:lnTo>
                    <a:pt x="0" y="363682"/>
                  </a:lnTo>
                </a:path>
              </a:pathLst>
            </a:custGeom>
            <a:ln w="25400">
              <a:solidFill>
                <a:schemeClr val="bg1">
                  <a:lumMod val="9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91" name="文字方塊 123"/>
            <p:cNvSpPr txBox="1">
              <a:spLocks noChangeArrowheads="1"/>
            </p:cNvSpPr>
            <p:nvPr/>
          </p:nvSpPr>
          <p:spPr bwMode="auto">
            <a:xfrm>
              <a:off x="7215192" y="385762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>
                  <a:solidFill>
                    <a:schemeClr val="bg1">
                      <a:lumMod val="75000"/>
                    </a:schemeClr>
                  </a:solidFill>
                  <a:latin typeface="Corbel" pitchFamily="34" charset="0"/>
                </a:rPr>
                <a:t>Back</a:t>
              </a:r>
            </a:p>
          </p:txBody>
        </p:sp>
        <p:sp>
          <p:nvSpPr>
            <p:cNvPr id="92" name="文字方塊 124"/>
            <p:cNvSpPr txBox="1">
              <a:spLocks noChangeArrowheads="1"/>
            </p:cNvSpPr>
            <p:nvPr/>
          </p:nvSpPr>
          <p:spPr bwMode="auto">
            <a:xfrm>
              <a:off x="7215192" y="397192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>
                  <a:solidFill>
                    <a:schemeClr val="bg1">
                      <a:lumMod val="75000"/>
                    </a:schemeClr>
                  </a:solidFill>
                  <a:latin typeface="Corbel" pitchFamily="34" charset="0"/>
                </a:rPr>
                <a:t>space</a:t>
              </a:r>
              <a:endParaRPr kumimoji="0" lang="zh-TW" altLang="en-US" sz="1200">
                <a:solidFill>
                  <a:schemeClr val="bg1">
                    <a:lumMod val="75000"/>
                  </a:schemeClr>
                </a:solidFill>
                <a:latin typeface="Corbel" pitchFamily="34" charset="0"/>
              </a:endParaRPr>
            </a:p>
          </p:txBody>
        </p:sp>
        <p:cxnSp>
          <p:nvCxnSpPr>
            <p:cNvPr id="93" name="直線單箭頭接點 92"/>
            <p:cNvCxnSpPr/>
            <p:nvPr/>
          </p:nvCxnSpPr>
          <p:spPr bwMode="auto">
            <a:xfrm>
              <a:off x="6934204" y="4114803"/>
              <a:ext cx="179388" cy="1588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單箭頭接點 93"/>
            <p:cNvCxnSpPr/>
            <p:nvPr/>
          </p:nvCxnSpPr>
          <p:spPr bwMode="auto">
            <a:xfrm rot="10800000">
              <a:off x="5327654" y="4114803"/>
              <a:ext cx="180975" cy="1588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單箭頭接點 94"/>
            <p:cNvCxnSpPr/>
            <p:nvPr/>
          </p:nvCxnSpPr>
          <p:spPr bwMode="auto">
            <a:xfrm rot="5400000">
              <a:off x="5974561" y="4783934"/>
              <a:ext cx="204788" cy="9525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文字方塊 95"/>
            <p:cNvSpPr txBox="1"/>
            <p:nvPr/>
          </p:nvSpPr>
          <p:spPr bwMode="auto">
            <a:xfrm>
              <a:off x="5214942" y="4686303"/>
              <a:ext cx="368300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End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97" name="文字方塊 96"/>
            <p:cNvSpPr txBox="1"/>
            <p:nvPr/>
          </p:nvSpPr>
          <p:spPr bwMode="auto">
            <a:xfrm>
              <a:off x="6858004" y="4686303"/>
              <a:ext cx="327025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PD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98" name="文字方塊 143"/>
          <p:cNvSpPr txBox="1">
            <a:spLocks noChangeArrowheads="1"/>
          </p:cNvSpPr>
          <p:nvPr/>
        </p:nvSpPr>
        <p:spPr bwMode="auto">
          <a:xfrm>
            <a:off x="214282" y="2643189"/>
            <a:ext cx="2624137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!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$   (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@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%  )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</a:t>
            </a:r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#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^  _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Q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R  U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</a:t>
            </a:r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W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T   I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E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Y  O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: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;   P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A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F   J</a:t>
            </a:r>
            <a:r>
              <a:rPr kumimoji="0" lang="en-US" altLang="zh-TW" sz="1400" dirty="0">
                <a:solidFill>
                  <a:srgbClr val="FF9393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</a:t>
            </a:r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S 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G  K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D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H  L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 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Z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V  M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</a:t>
            </a:r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X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B  &lt;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C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N  &gt;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 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b="1" dirty="0">
                <a:solidFill>
                  <a:srgbClr val="00B050"/>
                </a:solidFill>
                <a:latin typeface="Corbel" pitchFamily="34" charset="0"/>
              </a:rPr>
              <a:t>, 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.    ?</a:t>
            </a:r>
            <a:endParaRPr kumimoji="0" lang="zh-TW" altLang="en-US" sz="1400" dirty="0">
              <a:solidFill>
                <a:schemeClr val="bg1">
                  <a:lumMod val="85000"/>
                </a:schemeClr>
              </a:solidFill>
              <a:latin typeface="Corbel" pitchFamily="34" charset="0"/>
            </a:endParaRPr>
          </a:p>
        </p:txBody>
      </p:sp>
      <p:sp>
        <p:nvSpPr>
          <p:cNvPr id="99" name="文字方塊 98"/>
          <p:cNvSpPr txBox="1"/>
          <p:nvPr/>
        </p:nvSpPr>
        <p:spPr>
          <a:xfrm>
            <a:off x="214283" y="2786082"/>
            <a:ext cx="2643187" cy="307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      </a:t>
            </a:r>
            <a:r>
              <a:rPr kumimoji="0" lang="en-US" altLang="zh-TW" sz="12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/     </a:t>
            </a:r>
            <a:r>
              <a:rPr kumimoji="0" lang="en-US" altLang="zh-TW" sz="1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en-US" altLang="zh-TW" sz="2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7     8     9     </a:t>
            </a:r>
            <a:r>
              <a:rPr kumimoji="0" lang="en-US" altLang="zh-TW" sz="12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000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4     5     6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1     2     3     </a:t>
            </a:r>
            <a:r>
              <a:rPr kumimoji="0" lang="en-US" altLang="zh-TW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altLang="zh-TW" sz="8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  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0            </a:t>
            </a:r>
          </a:p>
        </p:txBody>
      </p:sp>
      <p:grpSp>
        <p:nvGrpSpPr>
          <p:cNvPr id="100" name="群組 119"/>
          <p:cNvGrpSpPr>
            <a:grpSpLocks/>
          </p:cNvGrpSpPr>
          <p:nvPr/>
        </p:nvGrpSpPr>
        <p:grpSpPr bwMode="auto">
          <a:xfrm>
            <a:off x="214283" y="2714645"/>
            <a:ext cx="2500312" cy="1073150"/>
            <a:chOff x="3071813" y="2143125"/>
            <a:chExt cx="2500312" cy="1073150"/>
          </a:xfrm>
        </p:grpSpPr>
        <p:sp>
          <p:nvSpPr>
            <p:cNvPr id="101" name="文字方塊 100"/>
            <p:cNvSpPr txBox="1"/>
            <p:nvPr/>
          </p:nvSpPr>
          <p:spPr>
            <a:xfrm>
              <a:off x="3143250" y="2143125"/>
              <a:ext cx="582613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200" b="1" dirty="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Num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200" b="1" dirty="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Lock</a:t>
              </a:r>
              <a:endParaRPr kumimoji="0" lang="zh-TW" altLang="en-US" sz="1200" b="1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sp>
          <p:nvSpPr>
            <p:cNvPr id="102" name="文字方塊 101"/>
            <p:cNvSpPr txBox="1"/>
            <p:nvPr/>
          </p:nvSpPr>
          <p:spPr>
            <a:xfrm>
              <a:off x="4572000" y="2286000"/>
              <a:ext cx="428625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* </a:t>
              </a:r>
            </a:p>
          </p:txBody>
        </p:sp>
        <p:sp>
          <p:nvSpPr>
            <p:cNvPr id="103" name="文字方塊 102"/>
            <p:cNvSpPr txBox="1"/>
            <p:nvPr/>
          </p:nvSpPr>
          <p:spPr>
            <a:xfrm>
              <a:off x="5214938" y="2214562"/>
              <a:ext cx="357187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-</a:t>
              </a:r>
            </a:p>
          </p:txBody>
        </p:sp>
        <p:cxnSp>
          <p:nvCxnSpPr>
            <p:cNvPr id="104" name="直線單箭頭接點 103"/>
            <p:cNvCxnSpPr/>
            <p:nvPr/>
          </p:nvCxnSpPr>
          <p:spPr>
            <a:xfrm rot="5400000" flipH="1" flipV="1">
              <a:off x="3822701" y="3106737"/>
              <a:ext cx="214312" cy="1587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文字方塊 104"/>
            <p:cNvSpPr txBox="1"/>
            <p:nvPr/>
          </p:nvSpPr>
          <p:spPr>
            <a:xfrm>
              <a:off x="3071813" y="3000375"/>
              <a:ext cx="342900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 err="1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Hm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06" name="文字方塊 105"/>
            <p:cNvSpPr txBox="1"/>
            <p:nvPr/>
          </p:nvSpPr>
          <p:spPr>
            <a:xfrm>
              <a:off x="4714875" y="3000375"/>
              <a:ext cx="327025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PU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107" name="群組 146"/>
          <p:cNvGrpSpPr>
            <a:grpSpLocks/>
          </p:cNvGrpSpPr>
          <p:nvPr/>
        </p:nvGrpSpPr>
        <p:grpSpPr bwMode="auto">
          <a:xfrm>
            <a:off x="285720" y="5214957"/>
            <a:ext cx="2500313" cy="533400"/>
            <a:chOff x="3143250" y="4643438"/>
            <a:chExt cx="2500313" cy="533400"/>
          </a:xfrm>
        </p:grpSpPr>
        <p:sp>
          <p:nvSpPr>
            <p:cNvPr id="108" name="文字方塊 113"/>
            <p:cNvSpPr txBox="1">
              <a:spLocks noChangeArrowheads="1"/>
            </p:cNvSpPr>
            <p:nvPr/>
          </p:nvSpPr>
          <p:spPr bwMode="auto">
            <a:xfrm>
              <a:off x="5072063" y="464343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 dirty="0">
                  <a:solidFill>
                    <a:schemeClr val="bg1">
                      <a:lumMod val="75000"/>
                    </a:schemeClr>
                  </a:solidFill>
                  <a:latin typeface="Corbel" pitchFamily="34" charset="0"/>
                </a:rPr>
                <a:t>Enter</a:t>
              </a:r>
              <a:endParaRPr kumimoji="0" lang="zh-TW" altLang="en-US" sz="1200" dirty="0">
                <a:solidFill>
                  <a:schemeClr val="bg1">
                    <a:lumMod val="75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109" name="文字方塊 108"/>
            <p:cNvSpPr txBox="1"/>
            <p:nvPr/>
          </p:nvSpPr>
          <p:spPr>
            <a:xfrm>
              <a:off x="3143250" y="4929188"/>
              <a:ext cx="322263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Ins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10" name="文字方塊 109"/>
            <p:cNvSpPr txBox="1"/>
            <p:nvPr/>
          </p:nvSpPr>
          <p:spPr>
            <a:xfrm>
              <a:off x="4714875" y="4929188"/>
              <a:ext cx="338138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Del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11" name="文字方塊 110"/>
            <p:cNvSpPr txBox="1"/>
            <p:nvPr/>
          </p:nvSpPr>
          <p:spPr>
            <a:xfrm>
              <a:off x="4500563" y="4714876"/>
              <a:ext cx="500062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112" name="橢圓 111"/>
          <p:cNvSpPr/>
          <p:nvPr/>
        </p:nvSpPr>
        <p:spPr>
          <a:xfrm>
            <a:off x="1500158" y="2000270"/>
            <a:ext cx="215900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3" name="橢圓 112"/>
          <p:cNvSpPr/>
          <p:nvPr/>
        </p:nvSpPr>
        <p:spPr>
          <a:xfrm>
            <a:off x="1537200" y="2035932"/>
            <a:ext cx="142875" cy="14287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14" name="圓角矩形 113"/>
          <p:cNvSpPr/>
          <p:nvPr/>
        </p:nvSpPr>
        <p:spPr>
          <a:xfrm>
            <a:off x="3143240" y="1714488"/>
            <a:ext cx="2786063" cy="4214812"/>
          </a:xfrm>
          <a:prstGeom prst="roundRect">
            <a:avLst>
              <a:gd name="adj" fmla="val 461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15" name="圓角矩形 114"/>
          <p:cNvSpPr>
            <a:spLocks noChangeArrowheads="1"/>
          </p:cNvSpPr>
          <p:nvPr/>
        </p:nvSpPr>
        <p:spPr bwMode="auto">
          <a:xfrm>
            <a:off x="3214678" y="1785925"/>
            <a:ext cx="2643187" cy="4071938"/>
          </a:xfrm>
          <a:prstGeom prst="roundRect">
            <a:avLst>
              <a:gd name="adj" fmla="val 2028"/>
            </a:avLst>
          </a:prstGeom>
          <a:solidFill>
            <a:schemeClr val="bg1">
              <a:lumMod val="95000"/>
            </a:schemeClr>
          </a:solidFill>
          <a:ln w="25400" algn="ctr">
            <a:noFill/>
            <a:round/>
            <a:headEnd/>
            <a:tailEnd/>
          </a:ln>
          <a:effectLst>
            <a:prstShdw prst="shdw17" dist="17961" dir="13500000">
              <a:schemeClr val="bg2"/>
            </a:prst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116" name="群組 208"/>
          <p:cNvGrpSpPr>
            <a:grpSpLocks/>
          </p:cNvGrpSpPr>
          <p:nvPr/>
        </p:nvGrpSpPr>
        <p:grpSpPr bwMode="auto">
          <a:xfrm>
            <a:off x="4571990" y="4571988"/>
            <a:ext cx="571500" cy="571500"/>
            <a:chOff x="571472" y="3143248"/>
            <a:chExt cx="571504" cy="571504"/>
          </a:xfrm>
        </p:grpSpPr>
        <p:sp>
          <p:nvSpPr>
            <p:cNvPr id="11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1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1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20" name="群組 208"/>
          <p:cNvGrpSpPr>
            <a:grpSpLocks/>
          </p:cNvGrpSpPr>
          <p:nvPr/>
        </p:nvGrpSpPr>
        <p:grpSpPr bwMode="auto">
          <a:xfrm>
            <a:off x="3286115" y="4571988"/>
            <a:ext cx="571500" cy="571500"/>
            <a:chOff x="571472" y="3143248"/>
            <a:chExt cx="571504" cy="571504"/>
          </a:xfrm>
        </p:grpSpPr>
        <p:sp>
          <p:nvSpPr>
            <p:cNvPr id="12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2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2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24" name="群組 208"/>
          <p:cNvGrpSpPr>
            <a:grpSpLocks/>
          </p:cNvGrpSpPr>
          <p:nvPr/>
        </p:nvGrpSpPr>
        <p:grpSpPr bwMode="auto">
          <a:xfrm>
            <a:off x="3929053" y="4571988"/>
            <a:ext cx="571500" cy="571500"/>
            <a:chOff x="571472" y="3143248"/>
            <a:chExt cx="571504" cy="571504"/>
          </a:xfrm>
        </p:grpSpPr>
        <p:sp>
          <p:nvSpPr>
            <p:cNvPr id="12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2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2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28" name="群組 208"/>
          <p:cNvGrpSpPr>
            <a:grpSpLocks/>
          </p:cNvGrpSpPr>
          <p:nvPr/>
        </p:nvGrpSpPr>
        <p:grpSpPr bwMode="auto">
          <a:xfrm>
            <a:off x="3286115" y="5214925"/>
            <a:ext cx="571500" cy="571500"/>
            <a:chOff x="571472" y="3143248"/>
            <a:chExt cx="571504" cy="571504"/>
          </a:xfrm>
        </p:grpSpPr>
        <p:sp>
          <p:nvSpPr>
            <p:cNvPr id="12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3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3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32" name="群組 208"/>
          <p:cNvGrpSpPr>
            <a:grpSpLocks/>
          </p:cNvGrpSpPr>
          <p:nvPr/>
        </p:nvGrpSpPr>
        <p:grpSpPr bwMode="auto">
          <a:xfrm>
            <a:off x="4571990" y="5214925"/>
            <a:ext cx="571500" cy="571500"/>
            <a:chOff x="571472" y="3143248"/>
            <a:chExt cx="571504" cy="571504"/>
          </a:xfrm>
        </p:grpSpPr>
        <p:sp>
          <p:nvSpPr>
            <p:cNvPr id="13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3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3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36" name="群組 208"/>
          <p:cNvGrpSpPr>
            <a:grpSpLocks/>
          </p:cNvGrpSpPr>
          <p:nvPr/>
        </p:nvGrpSpPr>
        <p:grpSpPr bwMode="auto">
          <a:xfrm>
            <a:off x="5214928" y="4571988"/>
            <a:ext cx="571500" cy="1214437"/>
            <a:chOff x="571472" y="3143248"/>
            <a:chExt cx="571504" cy="571504"/>
          </a:xfrm>
        </p:grpSpPr>
        <p:sp>
          <p:nvSpPr>
            <p:cNvPr id="13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3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3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40" name="群組 208"/>
          <p:cNvGrpSpPr>
            <a:grpSpLocks/>
          </p:cNvGrpSpPr>
          <p:nvPr/>
        </p:nvGrpSpPr>
        <p:grpSpPr bwMode="auto">
          <a:xfrm>
            <a:off x="5214928" y="2643175"/>
            <a:ext cx="571500" cy="571500"/>
            <a:chOff x="571472" y="3143248"/>
            <a:chExt cx="571504" cy="571504"/>
          </a:xfrm>
        </p:grpSpPr>
        <p:sp>
          <p:nvSpPr>
            <p:cNvPr id="14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4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4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44" name="群組 208"/>
          <p:cNvGrpSpPr>
            <a:grpSpLocks/>
          </p:cNvGrpSpPr>
          <p:nvPr/>
        </p:nvGrpSpPr>
        <p:grpSpPr bwMode="auto">
          <a:xfrm>
            <a:off x="5214928" y="3286113"/>
            <a:ext cx="571500" cy="571500"/>
            <a:chOff x="571472" y="3143248"/>
            <a:chExt cx="571504" cy="571504"/>
          </a:xfrm>
        </p:grpSpPr>
        <p:sp>
          <p:nvSpPr>
            <p:cNvPr id="14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4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4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48" name="群組 208"/>
          <p:cNvGrpSpPr>
            <a:grpSpLocks/>
          </p:cNvGrpSpPr>
          <p:nvPr/>
        </p:nvGrpSpPr>
        <p:grpSpPr bwMode="auto">
          <a:xfrm>
            <a:off x="5214928" y="3929050"/>
            <a:ext cx="571500" cy="571500"/>
            <a:chOff x="571472" y="3143248"/>
            <a:chExt cx="571504" cy="571504"/>
          </a:xfrm>
        </p:grpSpPr>
        <p:sp>
          <p:nvSpPr>
            <p:cNvPr id="14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5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5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52" name="群組 208"/>
          <p:cNvGrpSpPr>
            <a:grpSpLocks/>
          </p:cNvGrpSpPr>
          <p:nvPr/>
        </p:nvGrpSpPr>
        <p:grpSpPr bwMode="auto">
          <a:xfrm>
            <a:off x="4571990" y="2643175"/>
            <a:ext cx="571500" cy="571500"/>
            <a:chOff x="571472" y="3143248"/>
            <a:chExt cx="571504" cy="571504"/>
          </a:xfrm>
        </p:grpSpPr>
        <p:sp>
          <p:nvSpPr>
            <p:cNvPr id="15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5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5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56" name="群組 208"/>
          <p:cNvGrpSpPr>
            <a:grpSpLocks/>
          </p:cNvGrpSpPr>
          <p:nvPr/>
        </p:nvGrpSpPr>
        <p:grpSpPr bwMode="auto">
          <a:xfrm>
            <a:off x="4571990" y="3286113"/>
            <a:ext cx="571500" cy="571500"/>
            <a:chOff x="571472" y="3143248"/>
            <a:chExt cx="571504" cy="571504"/>
          </a:xfrm>
        </p:grpSpPr>
        <p:sp>
          <p:nvSpPr>
            <p:cNvPr id="15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5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5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60" name="群組 208"/>
          <p:cNvGrpSpPr>
            <a:grpSpLocks/>
          </p:cNvGrpSpPr>
          <p:nvPr/>
        </p:nvGrpSpPr>
        <p:grpSpPr bwMode="auto">
          <a:xfrm>
            <a:off x="4571990" y="3929050"/>
            <a:ext cx="571500" cy="571500"/>
            <a:chOff x="571472" y="3143248"/>
            <a:chExt cx="571504" cy="571504"/>
          </a:xfrm>
        </p:grpSpPr>
        <p:sp>
          <p:nvSpPr>
            <p:cNvPr id="16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6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6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64" name="群組 208"/>
          <p:cNvGrpSpPr>
            <a:grpSpLocks/>
          </p:cNvGrpSpPr>
          <p:nvPr/>
        </p:nvGrpSpPr>
        <p:grpSpPr bwMode="auto">
          <a:xfrm>
            <a:off x="3929053" y="2643175"/>
            <a:ext cx="571500" cy="571500"/>
            <a:chOff x="571472" y="3143248"/>
            <a:chExt cx="571504" cy="571504"/>
          </a:xfrm>
        </p:grpSpPr>
        <p:sp>
          <p:nvSpPr>
            <p:cNvPr id="16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6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6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68" name="群組 208"/>
          <p:cNvGrpSpPr>
            <a:grpSpLocks/>
          </p:cNvGrpSpPr>
          <p:nvPr/>
        </p:nvGrpSpPr>
        <p:grpSpPr bwMode="auto">
          <a:xfrm>
            <a:off x="3286115" y="2643175"/>
            <a:ext cx="571500" cy="571500"/>
            <a:chOff x="571472" y="3143248"/>
            <a:chExt cx="571504" cy="571504"/>
          </a:xfrm>
        </p:grpSpPr>
        <p:sp>
          <p:nvSpPr>
            <p:cNvPr id="169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70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71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72" name="群組 208"/>
          <p:cNvGrpSpPr>
            <a:grpSpLocks/>
          </p:cNvGrpSpPr>
          <p:nvPr/>
        </p:nvGrpSpPr>
        <p:grpSpPr bwMode="auto">
          <a:xfrm>
            <a:off x="3286115" y="3286113"/>
            <a:ext cx="571500" cy="571500"/>
            <a:chOff x="571472" y="3143248"/>
            <a:chExt cx="571504" cy="571504"/>
          </a:xfrm>
        </p:grpSpPr>
        <p:sp>
          <p:nvSpPr>
            <p:cNvPr id="17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7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7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76" name="群組 208"/>
          <p:cNvGrpSpPr>
            <a:grpSpLocks/>
          </p:cNvGrpSpPr>
          <p:nvPr/>
        </p:nvGrpSpPr>
        <p:grpSpPr bwMode="auto">
          <a:xfrm>
            <a:off x="3929053" y="3286113"/>
            <a:ext cx="571500" cy="571500"/>
            <a:chOff x="571472" y="3143248"/>
            <a:chExt cx="571504" cy="571504"/>
          </a:xfrm>
        </p:grpSpPr>
        <p:sp>
          <p:nvSpPr>
            <p:cNvPr id="177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78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79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80" name="群組 208"/>
          <p:cNvGrpSpPr>
            <a:grpSpLocks/>
          </p:cNvGrpSpPr>
          <p:nvPr/>
        </p:nvGrpSpPr>
        <p:grpSpPr bwMode="auto">
          <a:xfrm>
            <a:off x="3929053" y="3929050"/>
            <a:ext cx="571500" cy="571500"/>
            <a:chOff x="571472" y="3143248"/>
            <a:chExt cx="571504" cy="571504"/>
          </a:xfrm>
        </p:grpSpPr>
        <p:sp>
          <p:nvSpPr>
            <p:cNvPr id="181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82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83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184" name="群組 208"/>
          <p:cNvGrpSpPr>
            <a:grpSpLocks/>
          </p:cNvGrpSpPr>
          <p:nvPr/>
        </p:nvGrpSpPr>
        <p:grpSpPr bwMode="auto">
          <a:xfrm>
            <a:off x="3286115" y="3929050"/>
            <a:ext cx="571500" cy="571500"/>
            <a:chOff x="571472" y="3143248"/>
            <a:chExt cx="571504" cy="571504"/>
          </a:xfrm>
        </p:grpSpPr>
        <p:sp>
          <p:nvSpPr>
            <p:cNvPr id="185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186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187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sp>
        <p:nvSpPr>
          <p:cNvPr id="188" name="橢圓 187"/>
          <p:cNvSpPr/>
          <p:nvPr/>
        </p:nvSpPr>
        <p:spPr>
          <a:xfrm>
            <a:off x="3428990" y="2285988"/>
            <a:ext cx="142875" cy="1428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90" name="文字方塊 239"/>
          <p:cNvSpPr txBox="1">
            <a:spLocks noChangeArrowheads="1"/>
          </p:cNvSpPr>
          <p:nvPr/>
        </p:nvSpPr>
        <p:spPr bwMode="auto">
          <a:xfrm>
            <a:off x="3162290" y="2408225"/>
            <a:ext cx="15001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000">
                <a:solidFill>
                  <a:schemeClr val="bg1"/>
                </a:solidFill>
                <a:latin typeface="Corbel" pitchFamily="34" charset="0"/>
                <a:ea typeface="STLiti" pitchFamily="2" charset="-122"/>
              </a:rPr>
              <a:t>   NumLk   Caps</a:t>
            </a:r>
            <a:endParaRPr kumimoji="0" lang="zh-TW" altLang="en-US" sz="1000">
              <a:solidFill>
                <a:schemeClr val="bg1"/>
              </a:solidFill>
              <a:latin typeface="Corbel" pitchFamily="34" charset="0"/>
            </a:endParaRPr>
          </a:p>
        </p:txBody>
      </p:sp>
      <p:grpSp>
        <p:nvGrpSpPr>
          <p:cNvPr id="192" name="群組 114"/>
          <p:cNvGrpSpPr>
            <a:grpSpLocks/>
          </p:cNvGrpSpPr>
          <p:nvPr/>
        </p:nvGrpSpPr>
        <p:grpSpPr bwMode="auto">
          <a:xfrm>
            <a:off x="3214678" y="4071925"/>
            <a:ext cx="2571750" cy="1044575"/>
            <a:chOff x="5214942" y="3857628"/>
            <a:chExt cx="2571750" cy="1044575"/>
          </a:xfrm>
        </p:grpSpPr>
        <p:sp>
          <p:nvSpPr>
            <p:cNvPr id="193" name="手繪多邊形 192"/>
            <p:cNvSpPr/>
            <p:nvPr/>
          </p:nvSpPr>
          <p:spPr bwMode="auto">
            <a:xfrm>
              <a:off x="7358067" y="4614866"/>
              <a:ext cx="285750" cy="220662"/>
            </a:xfrm>
            <a:custGeom>
              <a:avLst/>
              <a:gdLst>
                <a:gd name="connsiteX0" fmla="*/ 311728 w 311728"/>
                <a:gd name="connsiteY0" fmla="*/ 0 h 363682"/>
                <a:gd name="connsiteX1" fmla="*/ 311728 w 311728"/>
                <a:gd name="connsiteY1" fmla="*/ 363682 h 363682"/>
                <a:gd name="connsiteX2" fmla="*/ 0 w 311728"/>
                <a:gd name="connsiteY2" fmla="*/ 363682 h 363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1728" h="363682">
                  <a:moveTo>
                    <a:pt x="311728" y="0"/>
                  </a:moveTo>
                  <a:lnTo>
                    <a:pt x="311728" y="363682"/>
                  </a:lnTo>
                  <a:lnTo>
                    <a:pt x="0" y="363682"/>
                  </a:lnTo>
                </a:path>
              </a:pathLst>
            </a:custGeom>
            <a:ln w="25400">
              <a:solidFill>
                <a:schemeClr val="bg1">
                  <a:lumMod val="9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4" name="文字方塊 123"/>
            <p:cNvSpPr txBox="1">
              <a:spLocks noChangeArrowheads="1"/>
            </p:cNvSpPr>
            <p:nvPr/>
          </p:nvSpPr>
          <p:spPr bwMode="auto">
            <a:xfrm>
              <a:off x="7215192" y="385762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>
                  <a:solidFill>
                    <a:schemeClr val="bg1">
                      <a:lumMod val="75000"/>
                    </a:schemeClr>
                  </a:solidFill>
                  <a:latin typeface="Corbel" pitchFamily="34" charset="0"/>
                </a:rPr>
                <a:t>Back</a:t>
              </a:r>
            </a:p>
          </p:txBody>
        </p:sp>
        <p:sp>
          <p:nvSpPr>
            <p:cNvPr id="195" name="文字方塊 124"/>
            <p:cNvSpPr txBox="1">
              <a:spLocks noChangeArrowheads="1"/>
            </p:cNvSpPr>
            <p:nvPr/>
          </p:nvSpPr>
          <p:spPr bwMode="auto">
            <a:xfrm>
              <a:off x="7215192" y="397192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>
                  <a:solidFill>
                    <a:schemeClr val="bg1">
                      <a:lumMod val="75000"/>
                    </a:schemeClr>
                  </a:solidFill>
                  <a:latin typeface="Corbel" pitchFamily="34" charset="0"/>
                </a:rPr>
                <a:t>space</a:t>
              </a:r>
              <a:endParaRPr kumimoji="0" lang="zh-TW" altLang="en-US" sz="1200">
                <a:solidFill>
                  <a:schemeClr val="bg1">
                    <a:lumMod val="75000"/>
                  </a:schemeClr>
                </a:solidFill>
                <a:latin typeface="Corbel" pitchFamily="34" charset="0"/>
              </a:endParaRPr>
            </a:p>
          </p:txBody>
        </p:sp>
        <p:cxnSp>
          <p:nvCxnSpPr>
            <p:cNvPr id="196" name="直線單箭頭接點 195"/>
            <p:cNvCxnSpPr/>
            <p:nvPr/>
          </p:nvCxnSpPr>
          <p:spPr bwMode="auto">
            <a:xfrm>
              <a:off x="6934204" y="4114803"/>
              <a:ext cx="179388" cy="1588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線單箭頭接點 196"/>
            <p:cNvCxnSpPr/>
            <p:nvPr/>
          </p:nvCxnSpPr>
          <p:spPr bwMode="auto">
            <a:xfrm rot="10800000">
              <a:off x="5327654" y="4114803"/>
              <a:ext cx="180975" cy="1588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線單箭頭接點 197"/>
            <p:cNvCxnSpPr/>
            <p:nvPr/>
          </p:nvCxnSpPr>
          <p:spPr bwMode="auto">
            <a:xfrm rot="5400000">
              <a:off x="5974561" y="4783934"/>
              <a:ext cx="204788" cy="9525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文字方塊 198"/>
            <p:cNvSpPr txBox="1"/>
            <p:nvPr/>
          </p:nvSpPr>
          <p:spPr bwMode="auto">
            <a:xfrm>
              <a:off x="5214942" y="4686303"/>
              <a:ext cx="368300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End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00" name="文字方塊 199"/>
            <p:cNvSpPr txBox="1"/>
            <p:nvPr/>
          </p:nvSpPr>
          <p:spPr bwMode="auto">
            <a:xfrm>
              <a:off x="6858004" y="4686303"/>
              <a:ext cx="327025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PD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01" name="文字方塊 200"/>
          <p:cNvSpPr txBox="1"/>
          <p:nvPr/>
        </p:nvSpPr>
        <p:spPr>
          <a:xfrm>
            <a:off x="3214678" y="2786050"/>
            <a:ext cx="2643187" cy="307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      </a:t>
            </a:r>
            <a:r>
              <a:rPr kumimoji="0" lang="en-US" altLang="zh-TW" sz="12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/     </a:t>
            </a:r>
            <a:r>
              <a:rPr kumimoji="0" lang="en-US" altLang="zh-TW" sz="1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en-US" altLang="zh-TW" sz="2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7     8     9     </a:t>
            </a:r>
            <a:r>
              <a:rPr kumimoji="0" lang="en-US" altLang="zh-TW" sz="12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000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4     5     6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1     2     3     </a:t>
            </a:r>
            <a:r>
              <a:rPr kumimoji="0" lang="en-US" altLang="zh-TW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altLang="zh-TW" sz="8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  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0            </a:t>
            </a:r>
          </a:p>
        </p:txBody>
      </p:sp>
      <p:grpSp>
        <p:nvGrpSpPr>
          <p:cNvPr id="202" name="群組 119"/>
          <p:cNvGrpSpPr>
            <a:grpSpLocks/>
          </p:cNvGrpSpPr>
          <p:nvPr/>
        </p:nvGrpSpPr>
        <p:grpSpPr bwMode="auto">
          <a:xfrm>
            <a:off x="3214678" y="2714613"/>
            <a:ext cx="2500312" cy="1073150"/>
            <a:chOff x="3071813" y="2143125"/>
            <a:chExt cx="2500312" cy="1073150"/>
          </a:xfrm>
        </p:grpSpPr>
        <p:sp>
          <p:nvSpPr>
            <p:cNvPr id="203" name="文字方塊 202"/>
            <p:cNvSpPr txBox="1"/>
            <p:nvPr/>
          </p:nvSpPr>
          <p:spPr>
            <a:xfrm>
              <a:off x="3143250" y="2143125"/>
              <a:ext cx="582613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200" b="1" dirty="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Num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200" b="1" dirty="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Lock</a:t>
              </a:r>
              <a:endParaRPr kumimoji="0" lang="zh-TW" altLang="en-US" sz="1200" b="1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sp>
          <p:nvSpPr>
            <p:cNvPr id="204" name="文字方塊 203"/>
            <p:cNvSpPr txBox="1"/>
            <p:nvPr/>
          </p:nvSpPr>
          <p:spPr>
            <a:xfrm>
              <a:off x="4572000" y="2286000"/>
              <a:ext cx="428625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* </a:t>
              </a:r>
            </a:p>
          </p:txBody>
        </p:sp>
        <p:sp>
          <p:nvSpPr>
            <p:cNvPr id="205" name="文字方塊 204"/>
            <p:cNvSpPr txBox="1"/>
            <p:nvPr/>
          </p:nvSpPr>
          <p:spPr>
            <a:xfrm>
              <a:off x="5214938" y="2214562"/>
              <a:ext cx="357187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-</a:t>
              </a:r>
            </a:p>
          </p:txBody>
        </p:sp>
        <p:cxnSp>
          <p:nvCxnSpPr>
            <p:cNvPr id="206" name="直線單箭頭接點 205"/>
            <p:cNvCxnSpPr/>
            <p:nvPr/>
          </p:nvCxnSpPr>
          <p:spPr>
            <a:xfrm rot="5400000" flipH="1" flipV="1">
              <a:off x="3822701" y="3106737"/>
              <a:ext cx="214312" cy="1587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文字方塊 206"/>
            <p:cNvSpPr txBox="1"/>
            <p:nvPr/>
          </p:nvSpPr>
          <p:spPr>
            <a:xfrm>
              <a:off x="3071813" y="3000375"/>
              <a:ext cx="342900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 err="1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Hm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08" name="文字方塊 207"/>
            <p:cNvSpPr txBox="1"/>
            <p:nvPr/>
          </p:nvSpPr>
          <p:spPr>
            <a:xfrm>
              <a:off x="4714875" y="3000375"/>
              <a:ext cx="327025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PU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209" name="群組 146"/>
          <p:cNvGrpSpPr>
            <a:grpSpLocks/>
          </p:cNvGrpSpPr>
          <p:nvPr/>
        </p:nvGrpSpPr>
        <p:grpSpPr bwMode="auto">
          <a:xfrm>
            <a:off x="3286115" y="5214925"/>
            <a:ext cx="2500313" cy="533400"/>
            <a:chOff x="3143250" y="4643438"/>
            <a:chExt cx="2500313" cy="533400"/>
          </a:xfrm>
        </p:grpSpPr>
        <p:sp>
          <p:nvSpPr>
            <p:cNvPr id="210" name="文字方塊 113"/>
            <p:cNvSpPr txBox="1">
              <a:spLocks noChangeArrowheads="1"/>
            </p:cNvSpPr>
            <p:nvPr/>
          </p:nvSpPr>
          <p:spPr bwMode="auto">
            <a:xfrm>
              <a:off x="5072063" y="464343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 dirty="0">
                  <a:solidFill>
                    <a:schemeClr val="bg1">
                      <a:lumMod val="75000"/>
                    </a:schemeClr>
                  </a:solidFill>
                  <a:latin typeface="Corbel" pitchFamily="34" charset="0"/>
                </a:rPr>
                <a:t>Enter</a:t>
              </a:r>
              <a:endParaRPr kumimoji="0" lang="zh-TW" altLang="en-US" sz="1200" dirty="0">
                <a:solidFill>
                  <a:schemeClr val="bg1">
                    <a:lumMod val="75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211" name="文字方塊 210"/>
            <p:cNvSpPr txBox="1"/>
            <p:nvPr/>
          </p:nvSpPr>
          <p:spPr>
            <a:xfrm>
              <a:off x="3143250" y="4929188"/>
              <a:ext cx="322263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Ins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12" name="文字方塊 211"/>
            <p:cNvSpPr txBox="1"/>
            <p:nvPr/>
          </p:nvSpPr>
          <p:spPr>
            <a:xfrm>
              <a:off x="4714875" y="4929188"/>
              <a:ext cx="338138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Del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13" name="文字方塊 212"/>
            <p:cNvSpPr txBox="1"/>
            <p:nvPr/>
          </p:nvSpPr>
          <p:spPr>
            <a:xfrm>
              <a:off x="4500563" y="4714876"/>
              <a:ext cx="500062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214" name="橢圓 213"/>
          <p:cNvSpPr/>
          <p:nvPr/>
        </p:nvSpPr>
        <p:spPr>
          <a:xfrm>
            <a:off x="4500553" y="2000238"/>
            <a:ext cx="215900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15" name="橢圓 214"/>
          <p:cNvSpPr/>
          <p:nvPr/>
        </p:nvSpPr>
        <p:spPr>
          <a:xfrm>
            <a:off x="4536000" y="2035900"/>
            <a:ext cx="142875" cy="142875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16" name="文字方塊 143"/>
          <p:cNvSpPr txBox="1">
            <a:spLocks noChangeArrowheads="1"/>
          </p:cNvSpPr>
          <p:nvPr/>
        </p:nvSpPr>
        <p:spPr bwMode="auto">
          <a:xfrm>
            <a:off x="3214678" y="2643181"/>
            <a:ext cx="2624137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   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 ! 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$ </a:t>
            </a:r>
            <a:r>
              <a:rPr kumimoji="0" lang="en-US" altLang="zh-TW" sz="1400" dirty="0" smtClean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 smtClean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(</a:t>
            </a:r>
            <a:r>
              <a:rPr kumimoji="0" lang="en-US" altLang="zh-TW" sz="1400" dirty="0" smtClean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@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%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)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#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^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_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Q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R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U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W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T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I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E 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Y</a:t>
            </a:r>
            <a:r>
              <a:rPr kumimoji="0" lang="en-US" altLang="zh-TW" sz="14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O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: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; </a:t>
            </a:r>
            <a:r>
              <a:rPr kumimoji="0" lang="en-US" altLang="zh-TW" sz="1400" dirty="0">
                <a:solidFill>
                  <a:srgbClr val="FFFF0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P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 A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F</a:t>
            </a:r>
            <a:r>
              <a:rPr kumimoji="0" lang="en-US" altLang="zh-TW" sz="14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J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S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G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K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D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H</a:t>
            </a:r>
            <a:r>
              <a:rPr kumimoji="0" lang="en-US" altLang="zh-TW" sz="14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L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 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Z 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V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M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X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B</a:t>
            </a:r>
            <a:r>
              <a:rPr kumimoji="0" lang="en-US" altLang="zh-TW" sz="1400" dirty="0">
                <a:solidFill>
                  <a:srgbClr val="FFFF0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&lt;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C 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N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&gt;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 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,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</a:t>
            </a:r>
            <a:r>
              <a:rPr kumimoji="0" lang="en-US" altLang="zh-TW" sz="1400" dirty="0">
                <a:solidFill>
                  <a:srgbClr val="FF9900"/>
                </a:solidFill>
                <a:latin typeface="Corbel" pitchFamily="34" charset="0"/>
              </a:rPr>
              <a:t>.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?</a:t>
            </a:r>
            <a:endParaRPr kumimoji="0" lang="zh-TW" altLang="en-US" sz="1400" dirty="0">
              <a:solidFill>
                <a:schemeClr val="bg1">
                  <a:lumMod val="85000"/>
                </a:schemeClr>
              </a:solidFill>
              <a:latin typeface="Corbel" pitchFamily="34" charset="0"/>
            </a:endParaRPr>
          </a:p>
        </p:txBody>
      </p:sp>
      <p:sp>
        <p:nvSpPr>
          <p:cNvPr id="217" name="圓角矩形 216"/>
          <p:cNvSpPr/>
          <p:nvPr/>
        </p:nvSpPr>
        <p:spPr>
          <a:xfrm>
            <a:off x="6143636" y="1714488"/>
            <a:ext cx="2786063" cy="4214812"/>
          </a:xfrm>
          <a:prstGeom prst="roundRect">
            <a:avLst>
              <a:gd name="adj" fmla="val 461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18" name="圓角矩形 217"/>
          <p:cNvSpPr>
            <a:spLocks noChangeArrowheads="1"/>
          </p:cNvSpPr>
          <p:nvPr/>
        </p:nvSpPr>
        <p:spPr bwMode="auto">
          <a:xfrm>
            <a:off x="6215074" y="1785925"/>
            <a:ext cx="2643187" cy="4071938"/>
          </a:xfrm>
          <a:prstGeom prst="roundRect">
            <a:avLst>
              <a:gd name="adj" fmla="val 2028"/>
            </a:avLst>
          </a:prstGeom>
          <a:solidFill>
            <a:schemeClr val="bg1">
              <a:lumMod val="95000"/>
            </a:schemeClr>
          </a:solidFill>
          <a:ln w="25400" algn="ctr">
            <a:noFill/>
            <a:round/>
            <a:headEnd/>
            <a:tailEnd/>
          </a:ln>
          <a:effectLst>
            <a:prstShdw prst="shdw17" dist="17961" dir="13500000">
              <a:schemeClr val="bg2"/>
            </a:prst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219" name="群組 208"/>
          <p:cNvGrpSpPr>
            <a:grpSpLocks/>
          </p:cNvGrpSpPr>
          <p:nvPr/>
        </p:nvGrpSpPr>
        <p:grpSpPr bwMode="auto">
          <a:xfrm>
            <a:off x="7572386" y="4571988"/>
            <a:ext cx="571500" cy="571500"/>
            <a:chOff x="571472" y="3143248"/>
            <a:chExt cx="571504" cy="571504"/>
          </a:xfrm>
        </p:grpSpPr>
        <p:sp>
          <p:nvSpPr>
            <p:cNvPr id="220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21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22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23" name="群組 208"/>
          <p:cNvGrpSpPr>
            <a:grpSpLocks/>
          </p:cNvGrpSpPr>
          <p:nvPr/>
        </p:nvGrpSpPr>
        <p:grpSpPr bwMode="auto">
          <a:xfrm>
            <a:off x="6286511" y="4571988"/>
            <a:ext cx="571500" cy="571500"/>
            <a:chOff x="571472" y="3143248"/>
            <a:chExt cx="571504" cy="571504"/>
          </a:xfrm>
        </p:grpSpPr>
        <p:sp>
          <p:nvSpPr>
            <p:cNvPr id="224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25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26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27" name="群組 208"/>
          <p:cNvGrpSpPr>
            <a:grpSpLocks/>
          </p:cNvGrpSpPr>
          <p:nvPr/>
        </p:nvGrpSpPr>
        <p:grpSpPr bwMode="auto">
          <a:xfrm>
            <a:off x="6929449" y="4571988"/>
            <a:ext cx="571500" cy="571500"/>
            <a:chOff x="571472" y="3143248"/>
            <a:chExt cx="571504" cy="571504"/>
          </a:xfrm>
        </p:grpSpPr>
        <p:sp>
          <p:nvSpPr>
            <p:cNvPr id="228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29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30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31" name="群組 208"/>
          <p:cNvGrpSpPr>
            <a:grpSpLocks/>
          </p:cNvGrpSpPr>
          <p:nvPr/>
        </p:nvGrpSpPr>
        <p:grpSpPr bwMode="auto">
          <a:xfrm>
            <a:off x="6286511" y="5214925"/>
            <a:ext cx="571500" cy="571500"/>
            <a:chOff x="571472" y="3143248"/>
            <a:chExt cx="571504" cy="571504"/>
          </a:xfrm>
        </p:grpSpPr>
        <p:sp>
          <p:nvSpPr>
            <p:cNvPr id="232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33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34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35" name="群組 208"/>
          <p:cNvGrpSpPr>
            <a:grpSpLocks/>
          </p:cNvGrpSpPr>
          <p:nvPr/>
        </p:nvGrpSpPr>
        <p:grpSpPr bwMode="auto">
          <a:xfrm>
            <a:off x="7572386" y="5214925"/>
            <a:ext cx="571500" cy="571500"/>
            <a:chOff x="571472" y="3143248"/>
            <a:chExt cx="571504" cy="571504"/>
          </a:xfrm>
        </p:grpSpPr>
        <p:sp>
          <p:nvSpPr>
            <p:cNvPr id="236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37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38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39" name="群組 208"/>
          <p:cNvGrpSpPr>
            <a:grpSpLocks/>
          </p:cNvGrpSpPr>
          <p:nvPr/>
        </p:nvGrpSpPr>
        <p:grpSpPr bwMode="auto">
          <a:xfrm>
            <a:off x="8215324" y="4571988"/>
            <a:ext cx="571500" cy="1214437"/>
            <a:chOff x="571472" y="3143248"/>
            <a:chExt cx="571504" cy="571504"/>
          </a:xfrm>
        </p:grpSpPr>
        <p:sp>
          <p:nvSpPr>
            <p:cNvPr id="240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41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42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43" name="群組 208"/>
          <p:cNvGrpSpPr>
            <a:grpSpLocks/>
          </p:cNvGrpSpPr>
          <p:nvPr/>
        </p:nvGrpSpPr>
        <p:grpSpPr bwMode="auto">
          <a:xfrm>
            <a:off x="8215324" y="2643175"/>
            <a:ext cx="571500" cy="571500"/>
            <a:chOff x="571472" y="3143248"/>
            <a:chExt cx="571504" cy="571504"/>
          </a:xfrm>
        </p:grpSpPr>
        <p:sp>
          <p:nvSpPr>
            <p:cNvPr id="244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45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46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47" name="群組 208"/>
          <p:cNvGrpSpPr>
            <a:grpSpLocks/>
          </p:cNvGrpSpPr>
          <p:nvPr/>
        </p:nvGrpSpPr>
        <p:grpSpPr bwMode="auto">
          <a:xfrm>
            <a:off x="8215324" y="3286113"/>
            <a:ext cx="571500" cy="571500"/>
            <a:chOff x="571472" y="3143248"/>
            <a:chExt cx="571504" cy="571504"/>
          </a:xfrm>
        </p:grpSpPr>
        <p:sp>
          <p:nvSpPr>
            <p:cNvPr id="248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49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50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51" name="群組 208"/>
          <p:cNvGrpSpPr>
            <a:grpSpLocks/>
          </p:cNvGrpSpPr>
          <p:nvPr/>
        </p:nvGrpSpPr>
        <p:grpSpPr bwMode="auto">
          <a:xfrm>
            <a:off x="8215324" y="3929050"/>
            <a:ext cx="571500" cy="571500"/>
            <a:chOff x="571472" y="3143248"/>
            <a:chExt cx="571504" cy="571504"/>
          </a:xfrm>
        </p:grpSpPr>
        <p:sp>
          <p:nvSpPr>
            <p:cNvPr id="252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53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54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55" name="群組 208"/>
          <p:cNvGrpSpPr>
            <a:grpSpLocks/>
          </p:cNvGrpSpPr>
          <p:nvPr/>
        </p:nvGrpSpPr>
        <p:grpSpPr bwMode="auto">
          <a:xfrm>
            <a:off x="7572386" y="2643175"/>
            <a:ext cx="571500" cy="571500"/>
            <a:chOff x="571472" y="3143248"/>
            <a:chExt cx="571504" cy="571504"/>
          </a:xfrm>
        </p:grpSpPr>
        <p:sp>
          <p:nvSpPr>
            <p:cNvPr id="256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57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58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59" name="群組 208"/>
          <p:cNvGrpSpPr>
            <a:grpSpLocks/>
          </p:cNvGrpSpPr>
          <p:nvPr/>
        </p:nvGrpSpPr>
        <p:grpSpPr bwMode="auto">
          <a:xfrm>
            <a:off x="7572386" y="3286113"/>
            <a:ext cx="571500" cy="571500"/>
            <a:chOff x="571472" y="3143248"/>
            <a:chExt cx="571504" cy="571504"/>
          </a:xfrm>
        </p:grpSpPr>
        <p:sp>
          <p:nvSpPr>
            <p:cNvPr id="260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61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62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63" name="群組 208"/>
          <p:cNvGrpSpPr>
            <a:grpSpLocks/>
          </p:cNvGrpSpPr>
          <p:nvPr/>
        </p:nvGrpSpPr>
        <p:grpSpPr bwMode="auto">
          <a:xfrm>
            <a:off x="7572386" y="3929050"/>
            <a:ext cx="571500" cy="571500"/>
            <a:chOff x="571472" y="3143248"/>
            <a:chExt cx="571504" cy="571504"/>
          </a:xfrm>
        </p:grpSpPr>
        <p:sp>
          <p:nvSpPr>
            <p:cNvPr id="264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65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66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67" name="群組 208"/>
          <p:cNvGrpSpPr>
            <a:grpSpLocks/>
          </p:cNvGrpSpPr>
          <p:nvPr/>
        </p:nvGrpSpPr>
        <p:grpSpPr bwMode="auto">
          <a:xfrm>
            <a:off x="6929449" y="2643175"/>
            <a:ext cx="571500" cy="571500"/>
            <a:chOff x="571472" y="3143248"/>
            <a:chExt cx="571504" cy="571504"/>
          </a:xfrm>
        </p:grpSpPr>
        <p:sp>
          <p:nvSpPr>
            <p:cNvPr id="268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69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70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71" name="群組 208"/>
          <p:cNvGrpSpPr>
            <a:grpSpLocks/>
          </p:cNvGrpSpPr>
          <p:nvPr/>
        </p:nvGrpSpPr>
        <p:grpSpPr bwMode="auto">
          <a:xfrm>
            <a:off x="6286511" y="2643175"/>
            <a:ext cx="571500" cy="571500"/>
            <a:chOff x="571472" y="3143248"/>
            <a:chExt cx="571504" cy="571504"/>
          </a:xfrm>
        </p:grpSpPr>
        <p:sp>
          <p:nvSpPr>
            <p:cNvPr id="272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73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74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75" name="群組 208"/>
          <p:cNvGrpSpPr>
            <a:grpSpLocks/>
          </p:cNvGrpSpPr>
          <p:nvPr/>
        </p:nvGrpSpPr>
        <p:grpSpPr bwMode="auto">
          <a:xfrm>
            <a:off x="6286511" y="3286113"/>
            <a:ext cx="571500" cy="571500"/>
            <a:chOff x="571472" y="3143248"/>
            <a:chExt cx="571504" cy="571504"/>
          </a:xfrm>
        </p:grpSpPr>
        <p:sp>
          <p:nvSpPr>
            <p:cNvPr id="276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77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78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79" name="群組 208"/>
          <p:cNvGrpSpPr>
            <a:grpSpLocks/>
          </p:cNvGrpSpPr>
          <p:nvPr/>
        </p:nvGrpSpPr>
        <p:grpSpPr bwMode="auto">
          <a:xfrm>
            <a:off x="6929449" y="3286113"/>
            <a:ext cx="571500" cy="571500"/>
            <a:chOff x="571472" y="3143248"/>
            <a:chExt cx="571504" cy="571504"/>
          </a:xfrm>
        </p:grpSpPr>
        <p:sp>
          <p:nvSpPr>
            <p:cNvPr id="280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81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82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83" name="群組 208"/>
          <p:cNvGrpSpPr>
            <a:grpSpLocks/>
          </p:cNvGrpSpPr>
          <p:nvPr/>
        </p:nvGrpSpPr>
        <p:grpSpPr bwMode="auto">
          <a:xfrm>
            <a:off x="6929449" y="3929050"/>
            <a:ext cx="571500" cy="571500"/>
            <a:chOff x="571472" y="3143248"/>
            <a:chExt cx="571504" cy="571504"/>
          </a:xfrm>
        </p:grpSpPr>
        <p:sp>
          <p:nvSpPr>
            <p:cNvPr id="284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85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86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grpSp>
        <p:nvGrpSpPr>
          <p:cNvPr id="287" name="群組 208"/>
          <p:cNvGrpSpPr>
            <a:grpSpLocks/>
          </p:cNvGrpSpPr>
          <p:nvPr/>
        </p:nvGrpSpPr>
        <p:grpSpPr bwMode="auto">
          <a:xfrm>
            <a:off x="6286511" y="3929050"/>
            <a:ext cx="571500" cy="571500"/>
            <a:chOff x="571472" y="3143248"/>
            <a:chExt cx="571504" cy="571504"/>
          </a:xfrm>
        </p:grpSpPr>
        <p:sp>
          <p:nvSpPr>
            <p:cNvPr id="288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cxnSp>
          <p:nvCxnSpPr>
            <p:cNvPr id="289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290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sp>
        <p:nvSpPr>
          <p:cNvPr id="291" name="橢圓 290"/>
          <p:cNvSpPr/>
          <p:nvPr/>
        </p:nvSpPr>
        <p:spPr>
          <a:xfrm>
            <a:off x="6429386" y="2285988"/>
            <a:ext cx="142875" cy="1428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93" name="文字方塊 239"/>
          <p:cNvSpPr txBox="1">
            <a:spLocks noChangeArrowheads="1"/>
          </p:cNvSpPr>
          <p:nvPr/>
        </p:nvSpPr>
        <p:spPr bwMode="auto">
          <a:xfrm>
            <a:off x="6162686" y="2408225"/>
            <a:ext cx="15001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000">
                <a:solidFill>
                  <a:schemeClr val="bg1"/>
                </a:solidFill>
                <a:latin typeface="Corbel" pitchFamily="34" charset="0"/>
                <a:ea typeface="STLiti" pitchFamily="2" charset="-122"/>
              </a:rPr>
              <a:t>   NumLk   Caps</a:t>
            </a:r>
            <a:endParaRPr kumimoji="0" lang="zh-TW" altLang="en-US" sz="1000">
              <a:solidFill>
                <a:schemeClr val="bg1"/>
              </a:solidFill>
              <a:latin typeface="Corbel" pitchFamily="34" charset="0"/>
            </a:endParaRPr>
          </a:p>
        </p:txBody>
      </p:sp>
      <p:grpSp>
        <p:nvGrpSpPr>
          <p:cNvPr id="295" name="群組 114"/>
          <p:cNvGrpSpPr>
            <a:grpSpLocks/>
          </p:cNvGrpSpPr>
          <p:nvPr/>
        </p:nvGrpSpPr>
        <p:grpSpPr bwMode="auto">
          <a:xfrm>
            <a:off x="6215074" y="4071925"/>
            <a:ext cx="2571750" cy="1044575"/>
            <a:chOff x="5214942" y="3857628"/>
            <a:chExt cx="2571750" cy="1044575"/>
          </a:xfrm>
        </p:grpSpPr>
        <p:sp>
          <p:nvSpPr>
            <p:cNvPr id="296" name="手繪多邊形 295"/>
            <p:cNvSpPr/>
            <p:nvPr/>
          </p:nvSpPr>
          <p:spPr bwMode="auto">
            <a:xfrm>
              <a:off x="7358067" y="4614866"/>
              <a:ext cx="285750" cy="220662"/>
            </a:xfrm>
            <a:custGeom>
              <a:avLst/>
              <a:gdLst>
                <a:gd name="connsiteX0" fmla="*/ 311728 w 311728"/>
                <a:gd name="connsiteY0" fmla="*/ 0 h 363682"/>
                <a:gd name="connsiteX1" fmla="*/ 311728 w 311728"/>
                <a:gd name="connsiteY1" fmla="*/ 363682 h 363682"/>
                <a:gd name="connsiteX2" fmla="*/ 0 w 311728"/>
                <a:gd name="connsiteY2" fmla="*/ 363682 h 363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1728" h="363682">
                  <a:moveTo>
                    <a:pt x="311728" y="0"/>
                  </a:moveTo>
                  <a:lnTo>
                    <a:pt x="311728" y="363682"/>
                  </a:lnTo>
                  <a:lnTo>
                    <a:pt x="0" y="363682"/>
                  </a:lnTo>
                </a:path>
              </a:pathLst>
            </a:custGeom>
            <a:ln w="25400">
              <a:solidFill>
                <a:schemeClr val="bg1">
                  <a:lumMod val="9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97" name="文字方塊 123"/>
            <p:cNvSpPr txBox="1">
              <a:spLocks noChangeArrowheads="1"/>
            </p:cNvSpPr>
            <p:nvPr/>
          </p:nvSpPr>
          <p:spPr bwMode="auto">
            <a:xfrm>
              <a:off x="7215192" y="385762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>
                  <a:solidFill>
                    <a:schemeClr val="bg1">
                      <a:lumMod val="75000"/>
                    </a:schemeClr>
                  </a:solidFill>
                  <a:latin typeface="Corbel" pitchFamily="34" charset="0"/>
                </a:rPr>
                <a:t>Back</a:t>
              </a:r>
            </a:p>
          </p:txBody>
        </p:sp>
        <p:sp>
          <p:nvSpPr>
            <p:cNvPr id="298" name="文字方塊 124"/>
            <p:cNvSpPr txBox="1">
              <a:spLocks noChangeArrowheads="1"/>
            </p:cNvSpPr>
            <p:nvPr/>
          </p:nvSpPr>
          <p:spPr bwMode="auto">
            <a:xfrm>
              <a:off x="7215192" y="397192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>
                  <a:solidFill>
                    <a:schemeClr val="bg1">
                      <a:lumMod val="75000"/>
                    </a:schemeClr>
                  </a:solidFill>
                  <a:latin typeface="Corbel" pitchFamily="34" charset="0"/>
                </a:rPr>
                <a:t>space</a:t>
              </a:r>
              <a:endParaRPr kumimoji="0" lang="zh-TW" altLang="en-US" sz="1200">
                <a:solidFill>
                  <a:schemeClr val="bg1">
                    <a:lumMod val="75000"/>
                  </a:schemeClr>
                </a:solidFill>
                <a:latin typeface="Corbel" pitchFamily="34" charset="0"/>
              </a:endParaRPr>
            </a:p>
          </p:txBody>
        </p:sp>
        <p:cxnSp>
          <p:nvCxnSpPr>
            <p:cNvPr id="299" name="直線單箭頭接點 298"/>
            <p:cNvCxnSpPr/>
            <p:nvPr/>
          </p:nvCxnSpPr>
          <p:spPr bwMode="auto">
            <a:xfrm>
              <a:off x="6934204" y="4114803"/>
              <a:ext cx="179388" cy="1588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直線單箭頭接點 299"/>
            <p:cNvCxnSpPr/>
            <p:nvPr/>
          </p:nvCxnSpPr>
          <p:spPr bwMode="auto">
            <a:xfrm rot="10800000">
              <a:off x="5327654" y="4114803"/>
              <a:ext cx="180975" cy="1588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直線單箭頭接點 300"/>
            <p:cNvCxnSpPr/>
            <p:nvPr/>
          </p:nvCxnSpPr>
          <p:spPr bwMode="auto">
            <a:xfrm rot="5400000">
              <a:off x="5974561" y="4783934"/>
              <a:ext cx="204788" cy="9525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文字方塊 301"/>
            <p:cNvSpPr txBox="1"/>
            <p:nvPr/>
          </p:nvSpPr>
          <p:spPr bwMode="auto">
            <a:xfrm>
              <a:off x="5214942" y="4686303"/>
              <a:ext cx="368300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End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03" name="文字方塊 302"/>
            <p:cNvSpPr txBox="1"/>
            <p:nvPr/>
          </p:nvSpPr>
          <p:spPr bwMode="auto">
            <a:xfrm>
              <a:off x="6858004" y="4686303"/>
              <a:ext cx="327025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PD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304" name="文字方塊 303"/>
          <p:cNvSpPr txBox="1"/>
          <p:nvPr/>
        </p:nvSpPr>
        <p:spPr>
          <a:xfrm>
            <a:off x="6215074" y="2786050"/>
            <a:ext cx="2643187" cy="307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      </a:t>
            </a:r>
            <a:r>
              <a:rPr kumimoji="0" lang="en-US" altLang="zh-TW" sz="12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/     </a:t>
            </a:r>
            <a:r>
              <a:rPr kumimoji="0" lang="en-US" altLang="zh-TW" sz="1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en-US" altLang="zh-TW" sz="2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7     8     9     </a:t>
            </a:r>
            <a:r>
              <a:rPr kumimoji="0" lang="en-US" altLang="zh-TW" sz="12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000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4     5     6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1     2     3     </a:t>
            </a:r>
            <a:r>
              <a:rPr kumimoji="0" lang="en-US" altLang="zh-TW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b="1" dirty="0">
              <a:solidFill>
                <a:schemeClr val="bg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altLang="zh-TW" sz="8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   </a:t>
            </a:r>
            <a:r>
              <a:rPr kumimoji="0" lang="en-US" altLang="zh-TW" sz="2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0            </a:t>
            </a:r>
          </a:p>
        </p:txBody>
      </p:sp>
      <p:grpSp>
        <p:nvGrpSpPr>
          <p:cNvPr id="305" name="群組 119"/>
          <p:cNvGrpSpPr>
            <a:grpSpLocks/>
          </p:cNvGrpSpPr>
          <p:nvPr/>
        </p:nvGrpSpPr>
        <p:grpSpPr bwMode="auto">
          <a:xfrm>
            <a:off x="6215074" y="2714613"/>
            <a:ext cx="2500312" cy="1073150"/>
            <a:chOff x="3071813" y="2143125"/>
            <a:chExt cx="2500312" cy="1073150"/>
          </a:xfrm>
        </p:grpSpPr>
        <p:sp>
          <p:nvSpPr>
            <p:cNvPr id="306" name="文字方塊 305"/>
            <p:cNvSpPr txBox="1"/>
            <p:nvPr/>
          </p:nvSpPr>
          <p:spPr>
            <a:xfrm>
              <a:off x="3143250" y="2143125"/>
              <a:ext cx="582613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200" b="1" dirty="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Num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200" b="1" dirty="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Lock</a:t>
              </a:r>
              <a:endParaRPr kumimoji="0" lang="zh-TW" altLang="en-US" sz="1200" b="1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sp>
          <p:nvSpPr>
            <p:cNvPr id="307" name="文字方塊 306"/>
            <p:cNvSpPr txBox="1"/>
            <p:nvPr/>
          </p:nvSpPr>
          <p:spPr>
            <a:xfrm>
              <a:off x="4572000" y="2286000"/>
              <a:ext cx="428625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* </a:t>
              </a:r>
            </a:p>
          </p:txBody>
        </p:sp>
        <p:sp>
          <p:nvSpPr>
            <p:cNvPr id="308" name="文字方塊 307"/>
            <p:cNvSpPr txBox="1"/>
            <p:nvPr/>
          </p:nvSpPr>
          <p:spPr>
            <a:xfrm>
              <a:off x="5214938" y="2214562"/>
              <a:ext cx="357187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-</a:t>
              </a:r>
            </a:p>
          </p:txBody>
        </p:sp>
        <p:cxnSp>
          <p:nvCxnSpPr>
            <p:cNvPr id="309" name="直線單箭頭接點 308"/>
            <p:cNvCxnSpPr/>
            <p:nvPr/>
          </p:nvCxnSpPr>
          <p:spPr>
            <a:xfrm rot="5400000" flipH="1" flipV="1">
              <a:off x="3822701" y="3106737"/>
              <a:ext cx="214312" cy="1587"/>
            </a:xfrm>
            <a:prstGeom prst="straightConnector1">
              <a:avLst/>
            </a:prstGeom>
            <a:ln w="28575">
              <a:solidFill>
                <a:schemeClr val="bg1">
                  <a:lumMod val="8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" name="文字方塊 309"/>
            <p:cNvSpPr txBox="1"/>
            <p:nvPr/>
          </p:nvSpPr>
          <p:spPr>
            <a:xfrm>
              <a:off x="3071813" y="3000375"/>
              <a:ext cx="342900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 err="1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Hm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11" name="文字方塊 310"/>
            <p:cNvSpPr txBox="1"/>
            <p:nvPr/>
          </p:nvSpPr>
          <p:spPr>
            <a:xfrm>
              <a:off x="4714875" y="3000375"/>
              <a:ext cx="327025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PU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312" name="群組 146"/>
          <p:cNvGrpSpPr>
            <a:grpSpLocks/>
          </p:cNvGrpSpPr>
          <p:nvPr/>
        </p:nvGrpSpPr>
        <p:grpSpPr bwMode="auto">
          <a:xfrm>
            <a:off x="6286511" y="5214925"/>
            <a:ext cx="2500313" cy="533400"/>
            <a:chOff x="3143250" y="4643438"/>
            <a:chExt cx="2500313" cy="533400"/>
          </a:xfrm>
        </p:grpSpPr>
        <p:sp>
          <p:nvSpPr>
            <p:cNvPr id="313" name="文字方塊 113"/>
            <p:cNvSpPr txBox="1">
              <a:spLocks noChangeArrowheads="1"/>
            </p:cNvSpPr>
            <p:nvPr/>
          </p:nvSpPr>
          <p:spPr bwMode="auto">
            <a:xfrm>
              <a:off x="5072063" y="464343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zh-TW" sz="1200" dirty="0">
                  <a:solidFill>
                    <a:schemeClr val="bg1">
                      <a:lumMod val="75000"/>
                    </a:schemeClr>
                  </a:solidFill>
                  <a:latin typeface="Corbel" pitchFamily="34" charset="0"/>
                </a:rPr>
                <a:t>Enter</a:t>
              </a:r>
              <a:endParaRPr kumimoji="0" lang="zh-TW" altLang="en-US" sz="1200" dirty="0">
                <a:solidFill>
                  <a:schemeClr val="bg1">
                    <a:lumMod val="75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314" name="文字方塊 313"/>
            <p:cNvSpPr txBox="1"/>
            <p:nvPr/>
          </p:nvSpPr>
          <p:spPr>
            <a:xfrm>
              <a:off x="3143250" y="4929188"/>
              <a:ext cx="322263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Ins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15" name="文字方塊 314"/>
            <p:cNvSpPr txBox="1"/>
            <p:nvPr/>
          </p:nvSpPr>
          <p:spPr>
            <a:xfrm>
              <a:off x="4714875" y="4929188"/>
              <a:ext cx="338138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800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Del</a:t>
              </a:r>
              <a:endParaRPr kumimoji="0" lang="zh-TW" alt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16" name="文字方塊 315"/>
            <p:cNvSpPr txBox="1"/>
            <p:nvPr/>
          </p:nvSpPr>
          <p:spPr>
            <a:xfrm>
              <a:off x="4500563" y="4714876"/>
              <a:ext cx="500062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b="1" dirty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317" name="橢圓 316"/>
          <p:cNvSpPr/>
          <p:nvPr/>
        </p:nvSpPr>
        <p:spPr>
          <a:xfrm>
            <a:off x="7500949" y="2000238"/>
            <a:ext cx="215900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18" name="橢圓 317"/>
          <p:cNvSpPr/>
          <p:nvPr/>
        </p:nvSpPr>
        <p:spPr>
          <a:xfrm>
            <a:off x="7538400" y="2035900"/>
            <a:ext cx="142875" cy="1428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19" name="文字方塊 143"/>
          <p:cNvSpPr txBox="1">
            <a:spLocks noChangeArrowheads="1"/>
          </p:cNvSpPr>
          <p:nvPr/>
        </p:nvSpPr>
        <p:spPr bwMode="auto">
          <a:xfrm>
            <a:off x="6215074" y="2643182"/>
            <a:ext cx="2624137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    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!  $ 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(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@ %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)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#  ^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_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Q  R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U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W  T 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I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E  Y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O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:   ; 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P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 A  F 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J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S  G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K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D H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L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 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 Z  V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M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X  B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&lt;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C  N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&gt;</a:t>
            </a:r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          </a:t>
            </a: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endParaRPr kumimoji="0" lang="en-US" altLang="zh-TW" sz="1400" dirty="0">
              <a:solidFill>
                <a:srgbClr val="00B050"/>
              </a:solidFill>
              <a:latin typeface="Corbel" pitchFamily="34" charset="0"/>
            </a:endParaRPr>
          </a:p>
          <a:p>
            <a:r>
              <a:rPr kumimoji="0" lang="en-US" altLang="zh-TW" sz="1400" dirty="0">
                <a:solidFill>
                  <a:srgbClr val="00B050"/>
                </a:solidFill>
                <a:latin typeface="Corbel" pitchFamily="34" charset="0"/>
              </a:rPr>
              <a:t>  </a:t>
            </a:r>
            <a:r>
              <a:rPr kumimoji="0" lang="en-US" altLang="zh-TW" sz="1400" dirty="0">
                <a:solidFill>
                  <a:schemeClr val="bg1">
                    <a:lumMod val="85000"/>
                  </a:schemeClr>
                </a:solidFill>
                <a:latin typeface="Corbel" pitchFamily="34" charset="0"/>
              </a:rPr>
              <a:t>,   .    </a:t>
            </a:r>
            <a:r>
              <a:rPr kumimoji="0" lang="en-US" altLang="zh-TW" sz="1400" dirty="0">
                <a:solidFill>
                  <a:srgbClr val="FF0000"/>
                </a:solidFill>
                <a:latin typeface="Corbel" pitchFamily="34" charset="0"/>
              </a:rPr>
              <a:t>?</a:t>
            </a:r>
            <a:endParaRPr kumimoji="0" lang="zh-TW" altLang="en-US" sz="1400" dirty="0">
              <a:solidFill>
                <a:srgbClr val="FF0000"/>
              </a:solidFill>
              <a:latin typeface="Corbel" pitchFamily="34" charset="0"/>
            </a:endParaRPr>
          </a:p>
        </p:txBody>
      </p:sp>
      <p:grpSp>
        <p:nvGrpSpPr>
          <p:cNvPr id="320" name="群組 319"/>
          <p:cNvGrpSpPr/>
          <p:nvPr/>
        </p:nvGrpSpPr>
        <p:grpSpPr>
          <a:xfrm>
            <a:off x="1389600" y="1890790"/>
            <a:ext cx="428628" cy="428628"/>
            <a:chOff x="2714612" y="285728"/>
            <a:chExt cx="428628" cy="428628"/>
          </a:xfrm>
        </p:grpSpPr>
        <p:cxnSp>
          <p:nvCxnSpPr>
            <p:cNvPr id="321" name="直線接點 320"/>
            <p:cNvCxnSpPr/>
            <p:nvPr/>
          </p:nvCxnSpPr>
          <p:spPr>
            <a:xfrm rot="5400000">
              <a:off x="2893207" y="321447"/>
              <a:ext cx="71438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線接點 321"/>
            <p:cNvCxnSpPr/>
            <p:nvPr/>
          </p:nvCxnSpPr>
          <p:spPr>
            <a:xfrm rot="5400000">
              <a:off x="2893207" y="678637"/>
              <a:ext cx="71438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線接點 322"/>
            <p:cNvCxnSpPr/>
            <p:nvPr/>
          </p:nvCxnSpPr>
          <p:spPr>
            <a:xfrm rot="10800000">
              <a:off x="3071802" y="500042"/>
              <a:ext cx="71438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直線接點 323"/>
            <p:cNvCxnSpPr/>
            <p:nvPr/>
          </p:nvCxnSpPr>
          <p:spPr>
            <a:xfrm rot="10800000">
              <a:off x="2714612" y="500042"/>
              <a:ext cx="71438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線接點 324"/>
            <p:cNvCxnSpPr/>
            <p:nvPr/>
          </p:nvCxnSpPr>
          <p:spPr>
            <a:xfrm rot="5400000">
              <a:off x="2786050" y="571480"/>
              <a:ext cx="71438" cy="7143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線接點 325"/>
            <p:cNvCxnSpPr/>
            <p:nvPr/>
          </p:nvCxnSpPr>
          <p:spPr>
            <a:xfrm rot="5400000">
              <a:off x="3000364" y="357166"/>
              <a:ext cx="71438" cy="7143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線接點 326"/>
            <p:cNvCxnSpPr/>
            <p:nvPr/>
          </p:nvCxnSpPr>
          <p:spPr>
            <a:xfrm rot="16200000" flipV="1">
              <a:off x="2786050" y="357166"/>
              <a:ext cx="61914" cy="61914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直線接點 327"/>
            <p:cNvCxnSpPr/>
            <p:nvPr/>
          </p:nvCxnSpPr>
          <p:spPr>
            <a:xfrm rot="16200000" flipV="1">
              <a:off x="3000364" y="571480"/>
              <a:ext cx="61914" cy="61914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9" name="群組 328"/>
          <p:cNvGrpSpPr/>
          <p:nvPr/>
        </p:nvGrpSpPr>
        <p:grpSpPr>
          <a:xfrm>
            <a:off x="7398000" y="1897990"/>
            <a:ext cx="428628" cy="428628"/>
            <a:chOff x="2714612" y="285728"/>
            <a:chExt cx="428628" cy="428628"/>
          </a:xfrm>
        </p:grpSpPr>
        <p:cxnSp>
          <p:nvCxnSpPr>
            <p:cNvPr id="330" name="直線接點 329"/>
            <p:cNvCxnSpPr/>
            <p:nvPr/>
          </p:nvCxnSpPr>
          <p:spPr>
            <a:xfrm rot="5400000">
              <a:off x="2893207" y="321447"/>
              <a:ext cx="7143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直線接點 330"/>
            <p:cNvCxnSpPr/>
            <p:nvPr/>
          </p:nvCxnSpPr>
          <p:spPr>
            <a:xfrm rot="5400000">
              <a:off x="2893207" y="678637"/>
              <a:ext cx="7143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直線接點 331"/>
            <p:cNvCxnSpPr/>
            <p:nvPr/>
          </p:nvCxnSpPr>
          <p:spPr>
            <a:xfrm rot="10800000">
              <a:off x="3071802" y="500042"/>
              <a:ext cx="7143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直線接點 332"/>
            <p:cNvCxnSpPr/>
            <p:nvPr/>
          </p:nvCxnSpPr>
          <p:spPr>
            <a:xfrm rot="10800000">
              <a:off x="2714612" y="500042"/>
              <a:ext cx="7143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直線接點 333"/>
            <p:cNvCxnSpPr/>
            <p:nvPr/>
          </p:nvCxnSpPr>
          <p:spPr>
            <a:xfrm rot="5400000">
              <a:off x="2786050" y="571480"/>
              <a:ext cx="71438" cy="7143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直線接點 334"/>
            <p:cNvCxnSpPr/>
            <p:nvPr/>
          </p:nvCxnSpPr>
          <p:spPr>
            <a:xfrm rot="5400000">
              <a:off x="3000364" y="357166"/>
              <a:ext cx="71438" cy="7143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直線接點 335"/>
            <p:cNvCxnSpPr/>
            <p:nvPr/>
          </p:nvCxnSpPr>
          <p:spPr>
            <a:xfrm rot="16200000" flipV="1">
              <a:off x="2786050" y="357166"/>
              <a:ext cx="61914" cy="619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直線接點 336"/>
            <p:cNvCxnSpPr/>
            <p:nvPr/>
          </p:nvCxnSpPr>
          <p:spPr>
            <a:xfrm rot="16200000" flipV="1">
              <a:off x="3000364" y="571480"/>
              <a:ext cx="61914" cy="619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8" name="群組 337"/>
          <p:cNvGrpSpPr/>
          <p:nvPr/>
        </p:nvGrpSpPr>
        <p:grpSpPr>
          <a:xfrm>
            <a:off x="4392000" y="1897990"/>
            <a:ext cx="428628" cy="428628"/>
            <a:chOff x="2714612" y="285728"/>
            <a:chExt cx="428628" cy="428628"/>
          </a:xfrm>
        </p:grpSpPr>
        <p:cxnSp>
          <p:nvCxnSpPr>
            <p:cNvPr id="339" name="直線接點 338"/>
            <p:cNvCxnSpPr/>
            <p:nvPr/>
          </p:nvCxnSpPr>
          <p:spPr>
            <a:xfrm rot="5400000">
              <a:off x="2893207" y="321447"/>
              <a:ext cx="71438" cy="0"/>
            </a:xfrm>
            <a:prstGeom prst="line">
              <a:avLst/>
            </a:prstGeom>
            <a:ln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直線接點 339"/>
            <p:cNvCxnSpPr/>
            <p:nvPr/>
          </p:nvCxnSpPr>
          <p:spPr>
            <a:xfrm rot="5400000">
              <a:off x="2893207" y="678637"/>
              <a:ext cx="71438" cy="0"/>
            </a:xfrm>
            <a:prstGeom prst="line">
              <a:avLst/>
            </a:prstGeom>
            <a:ln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直線接點 340"/>
            <p:cNvCxnSpPr/>
            <p:nvPr/>
          </p:nvCxnSpPr>
          <p:spPr>
            <a:xfrm rot="10800000">
              <a:off x="3071802" y="500042"/>
              <a:ext cx="71438" cy="0"/>
            </a:xfrm>
            <a:prstGeom prst="line">
              <a:avLst/>
            </a:prstGeom>
            <a:ln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直線接點 341"/>
            <p:cNvCxnSpPr/>
            <p:nvPr/>
          </p:nvCxnSpPr>
          <p:spPr>
            <a:xfrm rot="10800000">
              <a:off x="2714612" y="500042"/>
              <a:ext cx="71438" cy="0"/>
            </a:xfrm>
            <a:prstGeom prst="line">
              <a:avLst/>
            </a:prstGeom>
            <a:ln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直線接點 342"/>
            <p:cNvCxnSpPr/>
            <p:nvPr/>
          </p:nvCxnSpPr>
          <p:spPr>
            <a:xfrm rot="5400000">
              <a:off x="2786050" y="571480"/>
              <a:ext cx="71438" cy="71438"/>
            </a:xfrm>
            <a:prstGeom prst="line">
              <a:avLst/>
            </a:prstGeom>
            <a:ln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直線接點 343"/>
            <p:cNvCxnSpPr/>
            <p:nvPr/>
          </p:nvCxnSpPr>
          <p:spPr>
            <a:xfrm rot="5400000">
              <a:off x="3000364" y="357166"/>
              <a:ext cx="71438" cy="71438"/>
            </a:xfrm>
            <a:prstGeom prst="line">
              <a:avLst/>
            </a:prstGeom>
            <a:ln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直線接點 344"/>
            <p:cNvCxnSpPr/>
            <p:nvPr/>
          </p:nvCxnSpPr>
          <p:spPr>
            <a:xfrm rot="16200000" flipV="1">
              <a:off x="2786050" y="357166"/>
              <a:ext cx="61914" cy="61914"/>
            </a:xfrm>
            <a:prstGeom prst="line">
              <a:avLst/>
            </a:prstGeom>
            <a:ln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直線接點 345"/>
            <p:cNvCxnSpPr/>
            <p:nvPr/>
          </p:nvCxnSpPr>
          <p:spPr>
            <a:xfrm rot="16200000" flipV="1">
              <a:off x="3000364" y="571480"/>
              <a:ext cx="61914" cy="61914"/>
            </a:xfrm>
            <a:prstGeom prst="line">
              <a:avLst/>
            </a:prstGeom>
            <a:ln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7" name="群組 208"/>
          <p:cNvGrpSpPr>
            <a:grpSpLocks/>
          </p:cNvGrpSpPr>
          <p:nvPr/>
        </p:nvGrpSpPr>
        <p:grpSpPr bwMode="auto">
          <a:xfrm>
            <a:off x="3929058" y="5214950"/>
            <a:ext cx="571500" cy="571500"/>
            <a:chOff x="571472" y="3143248"/>
            <a:chExt cx="571504" cy="571504"/>
          </a:xfrm>
        </p:grpSpPr>
        <p:sp>
          <p:nvSpPr>
            <p:cNvPr id="348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rgbClr val="00B0F0"/>
                </a:solidFill>
                <a:latin typeface="+mn-lt"/>
                <a:ea typeface="+mn-ea"/>
              </a:endParaRPr>
            </a:p>
          </p:txBody>
        </p:sp>
        <p:cxnSp>
          <p:nvCxnSpPr>
            <p:cNvPr id="349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350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sp>
        <p:nvSpPr>
          <p:cNvPr id="351" name="文字方塊 350"/>
          <p:cNvSpPr txBox="1"/>
          <p:nvPr/>
        </p:nvSpPr>
        <p:spPr>
          <a:xfrm>
            <a:off x="3929058" y="5214950"/>
            <a:ext cx="571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000" dirty="0">
                <a:solidFill>
                  <a:srgbClr val="00B0F0"/>
                </a:solidFill>
                <a:latin typeface="+mn-lt"/>
                <a:ea typeface="+mn-ea"/>
              </a:rPr>
              <a:t>Fn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Shift</a:t>
            </a:r>
            <a:endParaRPr kumimoji="0" lang="zh-TW" altLang="en-US" sz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352" name="群組 208"/>
          <p:cNvGrpSpPr>
            <a:grpSpLocks/>
          </p:cNvGrpSpPr>
          <p:nvPr/>
        </p:nvGrpSpPr>
        <p:grpSpPr bwMode="auto">
          <a:xfrm>
            <a:off x="6929454" y="5214950"/>
            <a:ext cx="571500" cy="571500"/>
            <a:chOff x="571472" y="3143248"/>
            <a:chExt cx="571504" cy="571504"/>
          </a:xfrm>
        </p:grpSpPr>
        <p:sp>
          <p:nvSpPr>
            <p:cNvPr id="353" name="圓角矩形 209"/>
            <p:cNvSpPr>
              <a:spLocks noChangeArrowheads="1"/>
            </p:cNvSpPr>
            <p:nvPr/>
          </p:nvSpPr>
          <p:spPr bwMode="auto">
            <a:xfrm>
              <a:off x="571472" y="3143248"/>
              <a:ext cx="571504" cy="571504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333333"/>
                </a:gs>
                <a:gs pos="100000">
                  <a:schemeClr val="tx2"/>
                </a:gs>
              </a:gsLst>
              <a:lin ang="5400000" scaled="1"/>
            </a:gradFill>
            <a:ln w="25400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rgbClr val="00B0F0"/>
                </a:solidFill>
                <a:latin typeface="+mn-lt"/>
                <a:ea typeface="+mn-ea"/>
              </a:endParaRPr>
            </a:p>
          </p:txBody>
        </p:sp>
        <p:cxnSp>
          <p:nvCxnSpPr>
            <p:cNvPr id="354" name="直線接點 210"/>
            <p:cNvCxnSpPr>
              <a:cxnSpLocks noChangeShapeType="1"/>
            </p:cNvCxnSpPr>
            <p:nvPr/>
          </p:nvCxnSpPr>
          <p:spPr bwMode="auto">
            <a:xfrm>
              <a:off x="571472" y="3714752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  <p:cxnSp>
          <p:nvCxnSpPr>
            <p:cNvPr id="355" name="直線接點 211"/>
            <p:cNvCxnSpPr>
              <a:cxnSpLocks noChangeShapeType="1"/>
            </p:cNvCxnSpPr>
            <p:nvPr/>
          </p:nvCxnSpPr>
          <p:spPr bwMode="auto">
            <a:xfrm rot="5400000" flipH="1" flipV="1">
              <a:off x="285720" y="3429000"/>
              <a:ext cx="571504" cy="0"/>
            </a:xfrm>
            <a:prstGeom prst="line">
              <a:avLst/>
            </a:prstGeom>
            <a:noFill/>
            <a:ln w="47625" algn="ctr">
              <a:noFill/>
              <a:round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</p:cxnSp>
      </p:grpSp>
      <p:sp>
        <p:nvSpPr>
          <p:cNvPr id="356" name="文字方塊 355"/>
          <p:cNvSpPr txBox="1"/>
          <p:nvPr/>
        </p:nvSpPr>
        <p:spPr>
          <a:xfrm>
            <a:off x="6929454" y="5214950"/>
            <a:ext cx="571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000" dirty="0">
                <a:solidFill>
                  <a:srgbClr val="00B0F0"/>
                </a:solidFill>
                <a:latin typeface="+mn-lt"/>
                <a:ea typeface="+mn-ea"/>
              </a:rPr>
              <a:t>Fn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Shift</a:t>
            </a:r>
            <a:endParaRPr kumimoji="0" lang="zh-TW" altLang="en-US" sz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58" name="文字方塊 357"/>
          <p:cNvSpPr txBox="1"/>
          <p:nvPr/>
        </p:nvSpPr>
        <p:spPr>
          <a:xfrm>
            <a:off x="142844" y="600076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altLang="zh-TW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Green</a:t>
            </a:r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 Character keys are available.</a:t>
            </a:r>
          </a:p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( !, @, #, Q, W, E, :, A, S, D, Z, X, C, “,”,  Num-lock, Back-space, Del, Enter )</a:t>
            </a:r>
            <a:endParaRPr lang="zh-TW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9" name="文字方塊 358"/>
          <p:cNvSpPr txBox="1"/>
          <p:nvPr/>
        </p:nvSpPr>
        <p:spPr>
          <a:xfrm>
            <a:off x="3143240" y="600076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altLang="zh-TW" sz="1200" b="1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Yellow</a:t>
            </a:r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 Character keys are available.</a:t>
            </a:r>
          </a:p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( $, %, ^, R, T, Y, ;, F, G, H, V, B, N,   Num-lock, Back-space, Del, Enter )</a:t>
            </a:r>
            <a:endParaRPr lang="zh-TW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0" name="文字方塊 359"/>
          <p:cNvSpPr txBox="1"/>
          <p:nvPr/>
        </p:nvSpPr>
        <p:spPr>
          <a:xfrm>
            <a:off x="6143636" y="6000768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altLang="zh-TW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</a:t>
            </a:r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 Character keys are available.</a:t>
            </a:r>
          </a:p>
          <a:p>
            <a:r>
              <a:rPr lang="en-US" altLang="zh-TW" sz="1200" dirty="0" smtClean="0">
                <a:latin typeface="Arial" pitchFamily="34" charset="0"/>
                <a:cs typeface="Arial" pitchFamily="34" charset="0"/>
              </a:rPr>
              <a:t>( “(“, “)”, _, U, I, O, P, J, K, L, M, &lt;, &gt; ?, Num-lock, Back-space, Del, Enter)</a:t>
            </a:r>
            <a:endParaRPr lang="zh-TW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1" name="標題 1"/>
          <p:cNvSpPr txBox="1">
            <a:spLocks/>
          </p:cNvSpPr>
          <p:nvPr/>
        </p:nvSpPr>
        <p:spPr>
          <a:xfrm>
            <a:off x="500034" y="214290"/>
            <a:ext cx="8229600" cy="1295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800" b="1" i="0" u="none" strike="noStrike" kern="1200" cap="none" spc="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Security Keypad Usage-2</a:t>
            </a:r>
            <a:endParaRPr kumimoji="1" lang="zh-TW" altLang="en-US" sz="38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2" name="文字版面配置區 2"/>
          <p:cNvSpPr txBox="1">
            <a:spLocks/>
          </p:cNvSpPr>
          <p:nvPr/>
        </p:nvSpPr>
        <p:spPr>
          <a:xfrm>
            <a:off x="500034" y="1214422"/>
            <a:ext cx="5929354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lvl="0" indent="-342900">
              <a:spcBef>
                <a:spcPts val="700"/>
              </a:spcBef>
              <a:buClr>
                <a:srgbClr val="C00000"/>
              </a:buClr>
              <a:buSzPct val="95000"/>
              <a:buFont typeface="Wingdings" pitchFamily="2" charset="2"/>
              <a:buChar char="u"/>
              <a:defRPr/>
            </a:pPr>
            <a:r>
              <a:rPr kumimoji="1" lang="en-US" altLang="zh-TW" sz="2000" b="1" dirty="0" smtClean="0">
                <a:solidFill>
                  <a:srgbClr val="FA9600"/>
                </a:solidFill>
              </a:rPr>
              <a:t>Press “</a:t>
            </a:r>
            <a:r>
              <a:rPr kumimoji="1" lang="en-US" altLang="zh-TW" sz="2000" b="1" dirty="0" smtClean="0">
                <a:solidFill>
                  <a:srgbClr val="00B0F0"/>
                </a:solidFill>
              </a:rPr>
              <a:t>Fn</a:t>
            </a:r>
            <a:r>
              <a:rPr kumimoji="1" lang="en-US" altLang="zh-TW" sz="2000" b="1" dirty="0" smtClean="0">
                <a:solidFill>
                  <a:srgbClr val="FA9600"/>
                </a:solidFill>
              </a:rPr>
              <a:t>” key to select the character group. </a:t>
            </a:r>
            <a:endParaRPr kumimoji="1" lang="en-US" altLang="zh-TW" sz="44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99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3" name="投影片編號版面配置區 3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altLang="zh-TW" smtClean="0"/>
              <a:pPr/>
              <a:t>8</a:t>
            </a:fld>
            <a:r>
              <a:rPr lang="en-US" altLang="zh-TW" smtClean="0"/>
              <a:t>/8</a:t>
            </a:r>
            <a:endParaRPr lang="en-US" altLang="en-US" dirty="0"/>
          </a:p>
        </p:txBody>
      </p:sp>
      <p:sp>
        <p:nvSpPr>
          <p:cNvPr id="364" name="圓角矩形 363"/>
          <p:cNvSpPr/>
          <p:nvPr/>
        </p:nvSpPr>
        <p:spPr>
          <a:xfrm>
            <a:off x="6286512" y="1928802"/>
            <a:ext cx="928694" cy="42862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zh-TW" sz="1400" b="1" dirty="0" smtClean="0">
                <a:solidFill>
                  <a:srgbClr val="FA9600"/>
                </a:solidFill>
                <a:latin typeface="Corbel" pitchFamily="34" charset="0"/>
              </a:rPr>
              <a:t>Security</a:t>
            </a:r>
            <a:endParaRPr lang="zh-TW" altLang="en-US" sz="1400" b="1" dirty="0" smtClean="0">
              <a:solidFill>
                <a:srgbClr val="FA9600"/>
              </a:solidFill>
              <a:latin typeface="Corbel" pitchFamily="34" charset="0"/>
            </a:endParaRPr>
          </a:p>
          <a:p>
            <a:pPr algn="ctr">
              <a:defRPr/>
            </a:pPr>
            <a:r>
              <a:rPr lang="en-US" altLang="zh-TW" sz="1400" b="1" dirty="0" smtClean="0">
                <a:solidFill>
                  <a:srgbClr val="FA9600"/>
                </a:solidFill>
                <a:latin typeface="Corbel" pitchFamily="34" charset="0"/>
              </a:rPr>
              <a:t> Keypad</a:t>
            </a:r>
            <a:endParaRPr lang="zh-TW" altLang="en-US" sz="1400" b="1" dirty="0" smtClean="0">
              <a:solidFill>
                <a:srgbClr val="FA9600"/>
              </a:solidFill>
              <a:latin typeface="Corbel" pitchFamily="34" charset="0"/>
            </a:endParaRPr>
          </a:p>
        </p:txBody>
      </p:sp>
      <p:sp>
        <p:nvSpPr>
          <p:cNvPr id="365" name="圓角矩形 364"/>
          <p:cNvSpPr/>
          <p:nvPr/>
        </p:nvSpPr>
        <p:spPr>
          <a:xfrm>
            <a:off x="3286116" y="1928802"/>
            <a:ext cx="928694" cy="42862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zh-TW" sz="1400" b="1" dirty="0" smtClean="0">
                <a:solidFill>
                  <a:srgbClr val="FA9600"/>
                </a:solidFill>
                <a:latin typeface="Corbel" pitchFamily="34" charset="0"/>
              </a:rPr>
              <a:t>Security</a:t>
            </a:r>
            <a:endParaRPr lang="zh-TW" altLang="en-US" sz="1400" b="1" dirty="0" smtClean="0">
              <a:solidFill>
                <a:srgbClr val="FA9600"/>
              </a:solidFill>
              <a:latin typeface="Corbel" pitchFamily="34" charset="0"/>
            </a:endParaRPr>
          </a:p>
          <a:p>
            <a:pPr algn="ctr">
              <a:defRPr/>
            </a:pPr>
            <a:r>
              <a:rPr lang="en-US" altLang="zh-TW" sz="1400" b="1" dirty="0" smtClean="0">
                <a:solidFill>
                  <a:srgbClr val="FA9600"/>
                </a:solidFill>
                <a:latin typeface="Corbel" pitchFamily="34" charset="0"/>
              </a:rPr>
              <a:t> Keypad</a:t>
            </a:r>
            <a:endParaRPr lang="zh-TW" altLang="en-US" sz="1400" b="1" dirty="0" smtClean="0">
              <a:solidFill>
                <a:srgbClr val="FA9600"/>
              </a:solidFill>
              <a:latin typeface="Corbel" pitchFamily="34" charset="0"/>
            </a:endParaRPr>
          </a:p>
        </p:txBody>
      </p:sp>
      <p:sp>
        <p:nvSpPr>
          <p:cNvPr id="366" name="圓角矩形 365"/>
          <p:cNvSpPr/>
          <p:nvPr/>
        </p:nvSpPr>
        <p:spPr>
          <a:xfrm>
            <a:off x="285720" y="1928802"/>
            <a:ext cx="928694" cy="42862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zh-TW" sz="1400" b="1" dirty="0" smtClean="0">
                <a:solidFill>
                  <a:srgbClr val="FA9600"/>
                </a:solidFill>
                <a:latin typeface="Corbel" pitchFamily="34" charset="0"/>
              </a:rPr>
              <a:t>Security</a:t>
            </a:r>
            <a:endParaRPr lang="zh-TW" altLang="en-US" sz="1400" b="1" dirty="0" smtClean="0">
              <a:solidFill>
                <a:srgbClr val="FA9600"/>
              </a:solidFill>
              <a:latin typeface="Corbel" pitchFamily="34" charset="0"/>
            </a:endParaRPr>
          </a:p>
          <a:p>
            <a:pPr algn="ctr">
              <a:defRPr/>
            </a:pPr>
            <a:r>
              <a:rPr lang="en-US" altLang="zh-TW" sz="1400" b="1" dirty="0" smtClean="0">
                <a:solidFill>
                  <a:srgbClr val="FA9600"/>
                </a:solidFill>
                <a:latin typeface="Corbel" pitchFamily="34" charset="0"/>
              </a:rPr>
              <a:t> Keypad</a:t>
            </a:r>
            <a:endParaRPr lang="zh-TW" altLang="en-US" sz="1400" b="1" dirty="0" smtClean="0">
              <a:solidFill>
                <a:srgbClr val="FA9600"/>
              </a:solidFill>
              <a:latin typeface="Corbe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739</Words>
  <Application>Microsoft Office PowerPoint</Application>
  <PresentationFormat>如螢幕大小 (4:3)</PresentationFormat>
  <Paragraphs>259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自訂設計</vt:lpstr>
      <vt:lpstr>投影片 1</vt:lpstr>
      <vt:lpstr>Features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2009-08-04T14:23:50Z</dcterms:created>
  <dcterms:modified xsi:type="dcterms:W3CDTF">2012-02-10T11:38:18Z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1028</vt:i4>
  </property>
  <property fmtid="{D5CDD505-2E9C-101B-9397-08002B2CF9AE}" pid="3" name="_Version">
    <vt:lpwstr>12.0.4518</vt:lpwstr>
  </property>
</Properties>
</file>